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0" r:id="rId4"/>
    <p:sldId id="286" r:id="rId5"/>
    <p:sldId id="271" r:id="rId6"/>
    <p:sldId id="287" r:id="rId7"/>
    <p:sldId id="272" r:id="rId8"/>
    <p:sldId id="273" r:id="rId9"/>
    <p:sldId id="289" r:id="rId10"/>
    <p:sldId id="274" r:id="rId11"/>
    <p:sldId id="275" r:id="rId12"/>
    <p:sldId id="288" r:id="rId13"/>
    <p:sldId id="276" r:id="rId14"/>
    <p:sldId id="277" r:id="rId15"/>
    <p:sldId id="290" r:id="rId16"/>
    <p:sldId id="278" r:id="rId17"/>
    <p:sldId id="279" r:id="rId18"/>
    <p:sldId id="291" r:id="rId19"/>
    <p:sldId id="280" r:id="rId20"/>
    <p:sldId id="281" r:id="rId21"/>
    <p:sldId id="292" r:id="rId22"/>
    <p:sldId id="282" r:id="rId23"/>
    <p:sldId id="283" r:id="rId24"/>
    <p:sldId id="293" r:id="rId25"/>
    <p:sldId id="284" r:id="rId26"/>
    <p:sldId id="285" r:id="rId27"/>
    <p:sldId id="29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s://media-temporary.preziusercontent.com/frames-public/0/9/9/6/7/55237c84133bdb06ed156bc3650120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0" name="AutoShape 6" descr="data:image/png;base64,iVBORw0KGgoAAAANSUhEUgAAAu4AAAGlCAYAAAClanP4AAAgAElEQVR4Xuy9a4wl2VXvufOdlfXuqu7q6urqbhvbF2PzMA8jw4CMkXgKwYf5widAQgI+jEaaAQQyGl8Yj2AGcWcGrmaQEA8hhMB35gouGi5zL+YhZDSYlwe7fcfY13Z3VXV1VT/rXfke/XacX+bOqDjnRJwTcU6czAh1dmadE7Fj77XWXvu/116PuRBC2N3d3eV3d3UUqEKBO3fuIDthbW0tLC4uxkf596uvvhru3bsXP7tw4UJYWloa2Ozm5mZ4/fXXw8rKSjh9+nSYm5sr3Y2HDx+GN998M5w6dSr24/79+/HfGxsbsQ3aW1hYCG+88UY4d+5cOHHiRKm2d3Z2wu3bt+Nz/a7V1dXY9vr6etja2jpw2/Hjx8OZM2ciDaDTrVu3Am1Ci/n5+fj39vZ2/Jvxc/E34zh79uweLbmHd0gTp2oVGpUacO4m6Acfoak8YYyMgz5BS/o17gW/oA9ykr+kaTp+3g3tHD+0ow3kgO+gD99xj7RaXl6OdD127NgBWqbvg8+MrZ8qpE3agTfwnX9zr/2Bd2k/x6XLJJ9/8OBBlHXozZgY3/nz5yfZhdLvon/IJnMcnsNX5hrzDJ7DQ/WSfOc3+oj7mf/cX1Z24S/PpvShs7yPdvih/abnowRi7K+88sqefvNzxvPYY4+V1m8pwaEpdJOezBNkgfegw/j3KOOjPdqgLZ53XhYxm3fwLtYA+Mizzuu8bnVdge7dVS8FoP3du3cPzCHXN9dPdF1dF7Lnmp2ug3xOXwZdyBPz3zWducqFXOTnN+05DtZg1+Ey41DfcC/vQ0bT+UC7rJXQBb05DO+UeeeQcWcIqQPu45Ly6D3PYoZAA+wQZC8m4WuvvRYBDULMwjZI6bvY0hb3l11QfV+6gPNOFm3aYqKyGKBsVAyPP/547G+Zi7ZYzPjpd+XBtPfxDhYhF3TGCDiiLSY5F+MUEEMvwQAAdtoLkpsW6AbNVESOAZ6ePHmyDBmH3oPCQ/ECFtML/iFjLCL0x8UiBefcz3f+FL0M2YQXtD9owXnppZf2eJNvBz7TDqA9r7SHDrDlNwjQkEs3LS5A8LmNFzIgINQwwGfICnOMuUXfmf8u0G6w+K4q8HCTLZjg34BH2qqqr8ahJ7y6efPmI3KKfCLfTzzxROWx0R+BGnNanqOTeB86WaNM1b4DvumvgKrf887RdIOQbop5Ht2DPhDEs0lBf3ZXfRSAtmxQNbpBX/igIYy1YNh6XrU3vJP2WberXsgrfawClDXslH0Xmwl0Cv3kXRptfB5a8T1zxDW/bNuj3jfHxcMdcB+VhEfzORZ5FClCnAIZFjSAGIBPq90gpe8uGGs7oAjFXfZiQgnstFzTXmpxBbTTPxZ5+sM7yi7a7qK13NM3FAWLEe/ttxgBullU8hM8XYgYI1OPRZ+xo7RcfAEio1i3ytKtzH2COcYCDbkYL0odutdlbXehgC/pmJEj6IIcaTnXwl2m/96D7NF2mcUGoML4ikA7vKcdFohp86bK+Mvcy0kD4/ZEAflGVi9evPjIZqpMe8PugefIksB32P1F3yODbLSQzyeffDLegqwgM/BIXpWd61X7UHXxr9p+0f3MA0Awejd/jWNtR88BnNCT6DfaEry54R1V5lOLe9pneM+7BFxaSOkL78/PM/U6GwzkFVqwoajLeFAHf2a9DWjvqQtrFyAVvjCvoDlzjrlWZY0uQ5MyJ9tFOhnLdypDZd5V9R5PmPnNu/IbS+YJazfyzJo/KYNbB9yrcrK7P+48UaAIaf4IVcXKwoz1Z9gR66guMqn1Wss64Iz3A7Q9YmNys3iwGAA2y1qOaANlxXto3900lmH6zEIHePfSIksfUHplAR5tX7lyJQIZnsGikZ5eTEPc6JP0pT/SzAWeMZZ1NxrWf+jIuFPLru8HpPRzWxnWLt8jnx7zlwFwyPXVq1cPvBO+atUpKztl+taWe5C7GzduxDnD/GC+Xrt2Lcpg3RtIT8Pc9MIT5gr0repqwpx++eWXY3/RM8groJ02WUAP26kI8sL4AAr5OTHOhh+eoOfQj/ABGUcW2MQ6z8vMnX7yjK6krfxmg7bZXDmnGIOnJZxWoreLTjIwwCA/6Aw2luP0rS1zcNr90BUMAMrf6HZlAb7wOXqaNRWdkD8ZHaf/vI+5jHzwk3eJStdXZAW+IxfMe91Ux3n/oGc1VNEvNjHIZeqeySaHTY3uk5Nctzvg3hTXD2m7LBosHihMlG+qOLUI6UeKYh50jOxxt6C6ihJmQeA9Hq+5WANC0kWCNpnkfF8WeNE2pwap6wAKAxCIUuO9LHb89uJzj+yqWKdo4/r161Eh0D4/0750XYJ2HkXzmS5IALwqvBo0HsBX/igeGROkjEoLZAr5gy9V+JFa3WlDntc13lHH09RzzGUWZRYl5ys80SWorvcy13mPbk/5DW8Vv1B9YtnYwRfmtSdu9DtdYOvq/7TbQU+g27h0r2OOcEGDKrE76VgAH+g7gBrAA9qi+9RHZXVmP/qoN+wr93nymQJADTjobseSn7fKqgCybsvvtHncxPtTF8N8+/AauYKu/Da+Cp2Zrtupuyib5DqAu+9W/gC/xjUU0YGNXLqZM16iCZrRpnLLmgc9eDf0STc53MO84ftx50nVcXTAvSrFjvj9LLzsiouEVWs7k4oJPujYiImL9YSLRXsUYMTE0TccgAW4ZjFnF+yunEV8mG9zylIDc2w3BRgGadK+QYyMNQXtVcWDDQCAhj5yDFkFZFZ9V9n73VB5TM5zHqNCg7qs7bwHOmPVz7vJsJnRRalsv70P3qvoq8qVoBA5gCco5DbwpCoNytwP/fU/TufroMW+TLtF9wi6PLkCqBnsyf28vyzgdtFng+GVnogdNn7BD8bKHERXMv8AFOoo9Owo1meD+gHAzBfohl7Dol3VbXGQXLBeuOlnTpnIII0PEhzCR4B7Cg7T2AX+xghjf0eVx8P+nAY21uQi2XD+8T33apgqmoPMU9e7OoC7J2+0iX7WPYt1MG9xR0bSoOVJ8E0MQH+4oAn0YT1iDtJ/sUDZk/W6+90B97opeojb80jLY6o84NX/cljkOYoCwMokSF0xqpKOiYQlByXvjlh/cZR7/kSgTPtam5206TMpIPC4mkXUTUOZ9vP34KfLOFyMRmmj7mfoD7xE4QOC04DfUTdZRX3Euga984sFi4mbukFjg+/wmP6ymTLmoMiiV5VG0/BhrtrHce9HxlmUmz5VYDFmvsNX5Bz94TGzLm1VYhEYN8CDzZ2+8o7hsIF2xqp7iG5B0NOxA3yqBNwrMwYcooPdoKPf0Z+6qlTd9A6Sx9S9J88jre26HaSZZdARgH6zHfEdJw519m3ceVTH8/CBDRObMOg/zvgE7RqEzNbFXIOe+Qxcxu/0c1fTVQYeVPVxd5PN2MAF/Jv20Aepiwmfpacy0BQ5YV03K1wddC7TBrzQTdZ++BynUmYnG4dHZfox6J4OuI9LwSPyvFYPgFyRxVVrO9+nWUjy4J7FgR8mB7v3cTIy6BPJxKZPHvPyu4prTJ6FbgiKgsDSe7UEjHp0iCJ94YUXooJ6+umnJ37cViS6+pej9J966ql4C7xCqXosWJfIF2WTQc7YzPTzdVSR6tphcBvPmeqrSoxBXWOZtXZM9Um/8/MVGRBYA5TKZmHqR4PUtczFDtnPBxvz70uXLpXOEIGM8KPf66zxoEx/0UFuYpmPbHDMfmT8hcHjZdrzHngCjzV6ePqle1jZo3/Bdtn7i/poPBFt5YFSCvgPK2hnHUPfsoExsHqcbE7w1XgP48zU68iSm2VoLXgeNMfT/vXLKgMPi07Y0cmcFjHv2UDoTmssiu9FzjlBMh0kfVPHTyrgU9mEVia+8NTXDVXVWJwqc7LKvR1wr0KtI3yvLjIea+UBOQqBxYCJXRSQyvNMTCaugW/jgHben4IL3onix4JYh38uCgercz8AqZVinIAUrBC8g8UT63YbLpQWvEKRovQN0DEtXF0WTd6D1RALTmq5QI54f7/L2Iph8RNtoGWb+9DP2m58h/EbzPdx87nngZm+tFiu0kxFpiKsS8baTP8yfWOO4NcOLzBOAFzT2I9R3evcmMEXM4eYNYR5VRYoIUPwb5SNQ378KTjMf6cb1CgnqGXoPM17zIQkYAW4Y3QadbOMfLAuMofSU1yBO8YSTyYZt0HJ/YKBucfAb+QF+fB0W7qxrmMxV0bTAE7kl7HpAqU7DLJMO+mVuqBWrbUwTR5O490dcJ8G1WfsnUw8s8gUWQIAoCh+vssrgDToSF86wNo4FhrJh5JSmaCAUCBpSrNxyFxU5MSAGH3axx0DShSF16Z8xB6ho9wBbFrbjaoflaYAfy09BhazIKSyYKBuv3dAfxa0ulJRjjqWWX9Oqxc8ZqMtUIMfLuxaOvm+jpgG5MgAOE9EZp2OTfdf9wF4wUmELmy8F4A3qh7V2m56W4wd6HfmeJm0qbpiOH/rogN6wfob6gpk8zBmCIJm+Q0tn7F5tWhfFbp62gwfB6UGZc7DN4tbpe6FJnjIvxfdjV7gOeQjPc32RIh20pPjvOELeWXegxUYI210V3kKqI/dFHXAvTztjuydBhah2PNg1QBRre2p2wg76HSHz+QtU0W1DKF9L79RdCgElEU/5VOmzfSeVPEwWUxZaKBKHVZBUg+iFNviJsP4oafHrPBbS9w4bk0GQVp4SjqjjNJFxo1MP15ZF6BKsY2qfD8K92tBA7jpP2rRNPhv8CMyfvny5bH8bY8CPZsYI3PGNJ2m5+PfAiRAe5GLXn6BT+eaf5vJAyOLG3V9d4edghqfBOhkUzfs/iZocxja9KQprdQ8ai5+N+LM6yophQ1QZe001sj6BymN000BGyk3+77Xug88YwwUulxZTN2dkDPWknGNXodBBsqMwU0yGzJoZgrMkydPdgWYyhDwqN5j1TAUQlGVOq3tCFRqKQCQuvBAO4SOxaYu0GXAG8oKhSeAr+s4FZDpQlmH32FefqArwB3wZAGZNshYCtzhKSAevo9T6IQ2PSJFcRuhb458XCegAfTWzzVPi3GPkNtA27b0AZ6yELAAw2MWXjOUcJoBrcnlziaVe7pr8hQA0DFn9A2GP7ovAeTzfDEIEOu5bgn2GpDIs4BtNmP8rfuCGTIA8cPAVHoah5zUYbyYPGXb8UY3yqkr5ig+3fAR90J4i26tmuxB10iLWvWrWWHWH3Q5vGedde3nM8E58mpWKoxoyBdtc7FOs5Z01W7LyyD0g/b5+g1vfetbO+BenoxH704UDIs8EzXvJmNxDX6z0zavrkANS72TuO7CDVp+rDhqFbW6LEAWeOE9gBuUVVnfzzJSAl3xbze9W5lnmr4HJWEqLPrnSQN9rHuRpn0UPzKDfAHcASoqecfKewEUpndsmgaHoX1klh9du9Ix6cNucBj8xjrGb/iMrLtIwxPAAN+ZvaVIDnzXYaBdG8YAvU3/aKVngZWFh1I9x/2ebtJ/5lSaSSStNpofHzq9TJl23mHZ9yb0QRvoPqk+ALLzBfx4tz7iZbKVMOcwLhnQqSV8FMMYvGUd1frvCU+a6tCiXKyLfI4MmBkOedMII0AHtFuskFgm+ksfkcsy45sUL9r2HjdBuopZo8L10mDZ5557rgPubWNeG/rDRENIUPooCDOKuHCn4Dz1+U4BtcLXzy95XDBohhoUCcqjLoXAGACVZnOg/yiqujYF8NdjShfmpnleBK7kj4UlsHhjAYIv/E6PRevun6nnAOQsALgLAQ6hObShv/TLI/xRM/fU3e+2t6cPK/yDdpaSt99ab0xphvUdels1FZlgodWtTZc0Fg4CqNPNK9/xHt4Jf8adz22n7aT6pzWWOYDetaKl1vd0LnCP98OHvFVTP2rmG/yBZ+oxAxiHBUIK2q2uO8wyPyk6zeJ7tHAz79S/joM55zo7aK2R57Th3MsXsatKmxS806ZudOm8Rk9j+eVedAt6g79Z/1kv6ReykRrx+AxQj+wgZ3Uav6qOsU33Qxfo7DoHv40lhJboVecyMsFcNV6Q5y5dutQB9zYxtA19YTJa8h5hQYBMG+aOHuGyDDITVeWfHp8Z+ILQMbmZ7KnSt4RxG8ac9oHxo6C0/mKVyhcJalufB/XHtHkoTTc38Ab+mVXA3Lq6HdEePBuWUQTF46lKFeCGIseqyPv40V3II3++d0NWpd1Z4kvdfU2PvZ17AHQsqubjx0KHPGARY64yz/neoETl3tzg/JtnmKtsrtKMET6vha7u8RzF9uChrkzIv+AonyUE2giKjCPiHgAXmzD1LDyiPT6nPQwx6gB1+iCQiKwgA8gTRoYOtI8nlWnO+qKW4A3zEbBWZIjSqOQJTNWq4MPWCTb2VjdOc5YjI/kMOPm2WF+s0zAelQ73065xzluwEzxnnulBAL3dCJmSN80v37nKHG4ZqTw6d/MqBhZ0BMsAFP6tBYZFH+XPER+LQvo5f7OQ6PtW1JFRK/5VHlTFB7Q+WBCCMRNQMwuXO3n6qqsECoEFw4XX0xI+N9iFBZ6Le1yoUdz9StH7HivJCQzK0ojnLdiFYuKnu0ajgK4sbHYsX05LViVMA1CZ11aEZZFIM0HBEzZTgDRyhiM/WN/hMTqAY25P4gxwtBx4t7kajXf5p6A1Czrz1ZMwaAuf8i4q3GO6PdpBn3KPKWr1j0V3M7+4n8262ZmGZS/RpcNNQ50njvVQa/ZaySdsKBpBP193XaLStbnutLhu1ADvnuCwiTAjjIGsRaCdNXIUV53Z4+J4PbaGBnOdOa5LKp/DY2gNzS3KhfGF+e+mivs7V5nxeDCTT2slzStiLTjm50V4zNvOhEbpIFz+CMqxwvBjdTs+p23BPP/2x3tcaNo42fOuMm0D7tKyyIfZVG/cIyhnwlssCkWB8jWnPnwSIPAMQEyrHP8GBKS5nZUdQAAbN5S7m7uqk8HCPCqmqs9392dZgKxfYCo96MJ8NN2fQM6qwsxLj2Lz6SBxVTIlHfxlcwXPARNY0+C7rht1FGfqeHiQAvJINwrmuNmU1LEu9mlOdzdpaZo93dF0wWBTh6w4p/u5n6WbM97fWdrrkVJBMfo4f7nxVefCx5Q/edCOnm7KzdJ+sk7ozjGMAsZqdRv4wZSCtuAr1ljmJXORv8VSnprxOfTn3+hj9a66+MKFC52rzDChPEzfIzgsyPxm4nt5fKP7i6A9nYg8kx6l6eaQAnh9saxmSvsGPSJ8phdEMM0b3Db6psDdiVNHkZFxxylodvOTrxgpfVmcTR3lJkvXh9Si5+aJsQHGUCCMF94Axq1EalvyUmVuNblxjs8FkEdd4aeKu6ycpMfmaXYK5qXBvKlrFJs1T1Z4R1pMhbaML2AR1rfdwjC0iVzowkT7w3yjy46juy+jADS34JI0MTDeTEzoX+Ymc4/TENND5l1k4KdFjcwYg+5lnrnhKppzrgNmpylKAdzxqzoFmJ/oWDe9+RbcXKNz4Xma1hgeW5wIGdEi3+QJCO9BV5hmOe+Pn/Z/nJoC1SnZ7BPIf1NrkS64uqiamQnjiPTV4Im8oLvZoMF/ixIiG8z/EydOdMC9WVFoT+sGRKI8EBCKeiAcCKv+UwhJUfq/fPAKo7Ioj24xKieUkH61jl6LAVYiJkYawNIeCu0voFZ6BZQyznyVt0n3Gb4AmvR5hcZp4BA8tJIs99Bn6MwCzIWbA//2GJ6/BXgoB9qGNwbEAAxo01RyyAyXAaMoj+5YtB4pYN4w/5gjWmHKLB6pz2Pak6KqvhbSMqUgfOa0S6ueMQfKlXKjDNA+zwAadI2rZ/RdK1IgX/Zdn2F4ZFYP+IguQj603OZ5SXv6UvOb+a3Bxg1dkXwZ26Q1UBerjkPlKMBc0cUpNWakgM0Ner5FY0ygPfzSjQm+AZ7Rv56ITpIvyB3v142DfiM7uudZBZk+l9FZ5Sg52bscC7QWyzAufuBjXUkv2HxhHIGPFrIyg5cjhoa8j3UAXUt/rFqPPuA51uTz5893wH2yYjKdt+VTULEYEBCIoJh5gN/9FLtuDS78CBc7RqsqulAwOqwFgjqE1EXDYE8tfdOhxPC3MjEALuyMGQdKtI7qkcPf/Ogd9AXaav0GWDGh88qE703nxf1G/Zvf1yJVRvcLwLX08OZ+Vl/BG791rRllLN0zj1IAvrEo6zvKQmF+9X700pVBC156nydE+WP0fEl5XV+cp8h6WgxG9wqz1CgvgIa6FrL8+Fw0ZxUAjCrfzq/0NFODAXzQ4gawdwPl6ZuuNG7M7UMKEriH+1n4kQvT9qb95R3IIM/xPfquSYvuqLRq63Naxd30pL7nrJkaTOy/etTTU7OtuAZraZUn8NDsbdPgSwrUGYOGJHQB8jKLc9aNFvxhbhmvJXjWiIGuZD6OM0boZ4pX+GehKoB8eloKbXmXqbed8zzvfTz/7LPPdsC9rcog3680fdCwxTNdBBFIFmaL2/Cs4FkrPArCnX6+bQQcIKuFh38jXEaQGwSlpdcS1fzbHTvv9uiHd48zCZrmFxOETUaqhPM57JvuA/zTzUV3Equ25t8tf7gfXqQVSgXbLAy0U7asedPj69rPFj9LiaeWuHxRLmTB4HDjEdIFnbloOjHuNR90Ose07JhthrmbZq7ARYNFQiBoukhP4zzCbYJvyiz6gve7UDbxrra1CX2hO/qRH11f0MXwFR2ku1Lad+SAOe0in7ot2abWPTNUmLFE6y7tIS+0b/wSssf30wCHbeQNfRq2Vul/bJEc6AwwSxM5sP56uQ6yKTNxQDp21k/ojz5X908TtLeNL+P2R2Mi66Ry74bY+BEzsXGvp4zjpLJEf+Papn7F6PnB3/n78GPvz07CuVwDtPbzGe9mTtIfjaY9j4YOuI8rCE0/L4hDyPibBTe1lLoD1i9K9waPeVAO7ty41wprHrdaCAerbJH7gxZ52keIEHiETMs6iwtt8Ly7b5SZrhv0WUuxx7xN02yc9hmngEor1aT8ebUCwC9oCA+H5b9185WCfSY/z7l50i2mX5qxcejVPTsaBQwSFkzbCvMSNzbBOLJg/mQ+g89uzJlX8BQ5ARxwL4AhX7oc/3aP22kDq35qeWWuMq+Z/4CESbpBmVueeacPtq5eo1F2dp7KuzAJFDkR1X0qPxp4DY90VysClrotIifoMGty0K7WdEE776EN2uP7YUah2aHuwZ6W9V92swrNuHRfK6KLmXrMY879bpCQYb7Hh9m2+F4fduYhsu+8LKKr89EkEbNK+zb027UVeU9dEz39gNbqPZMvmIPeirKjbGj/4vkb4T/8w5W4Sfj45++E/+c/7wcnf+S/+srwLe9+MupzgDlrgZty1u/UiOE6QR/muHpof7cNxO36cJAC+h2ycCNsMI3dWgokETIUB4zXImeqIf6NEnch0E8OkI3CoF0zjhTtKPXP0/eOe7QSAMJpT+BvEBSfmYuY/nr0mt9stJXXKFmUrS4n0HsSfZfXTHD5VOYYEj56zEffobkppVRALgCHdVFuqywN6pdl7Q1MSu/V4go/06qEKbg3lgQZEUAwT+G/uaB1kxC483wRsOdz9MQ4gcaj8IB3MtfSUyLGg//9UZBV614UWdWL6In+Rc9W9SnW1dE1JLXCC+ab2Kx5xI8cNtH+IJnTsgrg0X8Z+g0q5qZrmDpVFyOzvKSbJOam7k1pP5hDyC/vsgJ3+j3yzcYZ+UbXs+FOgb3gn/kNn4tcI0eZa0f5GddWXRKhLXwYJAueXMFj5AIZKGPAA6j/5fM3g78H0f3/+qlvCN/+1c/sZQdTB9Mv5ku/054OuLdcmvO+5bqzqASZ8ADpfvlVPXpm988CiWCgUBBcAAHtIJD9joH0r0SIWfD1ldcarDU9nzLQ7DT9fLLbTHaVLWNmAqFkmwY0HlejyOGFBauG0UnLGs/DKwF6WmyprKVp2Lu67+ulQFqJsGrLyKPgXNCt5Zp/p4WX3EijJ9AHzNW2nLwAkNAVqZ/nUQLuxgYVbc7yMjHO6Z/Ahfe4UTRbVFNWdt/JZpJ3IXPjuBtUmSOuW7qbGDRalHjBdpFB+lrknkTfU791Y4rSLE2048kFawbzDn3Oupte6akW/TL40CxhuqXpGjnMVacKXY7ivcih8UCehpQxiEEreMiz6FZrVuSt7j/7kU9GspYB6nn6/9m//Nbw/ndfqMyWDrhXJtnkHtDdJE3Th+IxmwjKyZygRVY7lQgLPH9fvXr1QEGkMpXODIJi1AhsGuSmv1baJ6njkc+sKZ28skV5Yj1pahwGNbFZgIcolCo+viwMKBZ36vB6EqcDk5sFh/dNWMGtUlhllGmsiFZpZMd87rRl6XTlVh93g8qLAhSr9KGOe5F9aOAJk23qo38ULO6MuWjzUidoty10W16fN6XXeI955AHP8NLNZFPvdAPL+3i366YuEFpZi9wdeMYg8bzrGu2aBYQNiDFjbrZo3xMTxkmgsJbcNFtbGmCoH7M8MbbAmij6Wtcxz45yG9BczALf2XwVWc09ndGwmcqI7mzGBv71Z98obVEfRvs/+9lvDe9/Vwfch9Fppr5H4HA5MUACxQfYVvENUvjcY0ALioXFkQA0L4WYBb7KhRDrKoNyYhIYjFqlnbbeC62hOz7u0pBAo36XfnNMeBQ+igK6pHzq96yLC7/1VR50dJdvh3cLyOir1qSjAnjaKkNl+0XwYOobW+Y5T9DyPuw8a6YH/kb+8ouPls+2ZAzp5yaCaxp6qUmAV4bWk7qnX5Cy77eQFrp2VmjiSYIJEQS/ZtNograCb32FTZ/Hb9bAfnpRA1m/U2v6ajC3iQsE7fJGq3qarY3n0NEmDTC1ozFifE+faAPd3Rlc6pWK1M3XE59+SSbgjXE+eVzD/Pzp3/7buLb/q3//xVo72QH3WsnZjsYE5hYrSif2oCNWAxoB+rrUIJRsAlQW5iavCvJURAY9jRKs0Q7qFvfCHTqWQMbmEWnR3anfnK4qutdYJtIFYmoAACAASURBVLoffVkk2AChMABSowQEpsd4+jtP6ii6zTyclb6x2OetzYP6DmgzHqXqIq9FCXlsw5ylP5448Hd6YbEse5Q9K7we1k+zdqUuQ/AJsK7b3KyAdo0f8Ffe0nd0IgC4iXF48gighm5Wcx5mCFGHWi28H59082FT4JxlDjIe1tsrV67suaGxthZdvAvQbuIB/ec1fg2Tke778hTQVYp5hSzwM0hnWkPBrE6so//6oy+Fj/3z69G63tTVAfemKDvFdp3kKJ/Uqq2lFaH0WI97dKHRdzH1y8bahoVPK0QXpV7MWFNbstEZVHyJBdbFAtCegg8WJviFdSkfkEX7FtRggRk3+Ih+ICf0tYyVf4ri3L06R4EqrjIpiBsGRmaB0Mgt+sgUZ/aZeYNrWtMxJW2jkfpEH3SD+tnAtIEWZqeCbvBoUJ8YC0ai1P8bPcgpUd1pddG7GkHQg/TNVKZlNqgYX4w1GbZpZtPL/byTttHvgG4MbJzQ8v1TTz01NAg3dZmhnTL9bJu8trk/rLHwFHlgfR0Wz+NG80/+/oXw9y/cj2D9Y5/JjJxNXx1wb5rCU2hfJZH3d7OKnotemlMd0NgvPRhAU1Bf1dI+heFP5ZUpoDBwN+8TZ7CLFvOijgKiCVBKLeCmbWRxps1hVoCpEKB76cQoYNGjovgUOmEQucFqgJJJZ+ZoihjoIhbXNJsGOgkLZtWMKU31sUq7nmgwt3V/qArIBHT85tlxi75U6f+gew3E1EBh8Hw/X2HWJTZlGpV078IFqipNBvULmqODjfExRWaV+A1BWz5Aehjt2ISYspTCOvCdDfXFixeHPdp93yAF0rhA4r3YxA3DOh/6vf83/Nknr08MrKfD74B7g8LQtqbTYioowjb5NqdHo22j27D+0HcUMIsOiycgCdqygPI3v7XwwIN8Cq+0/TSrB5+7+PHbwME2WNKG0aT7vjkKGMNSFAxn4LgpweoEPM2NqHzLAKX0xJAn83OmfGvV7/RIHFDJ373cyPFvLLhumsq4dRgYbGl45jXA7jCcjKDv0Id5ly7oAzDKW9ChhRtSudKEtV3Qjh7mncgOenWUja0JAsztbcBo6haaShgygWUdGgAUX3rppb3EAlQj767pUMCTHmQVWUA+++lNMsGMkgWm7pGNAtwZ59LSUpfHvW5mNNle6htqIY42uL2gPM0lr+9eG/o1jBfmP9cVKT02ZacuuEZJY2HS2g5oz/vm+i6e8xgVJc9mQKDPRqAtwYHDaNPW71PrpqBXV6FZchcqymEOzctke2orb8r0izmEa0HqSsHcSlPKlmln2D28h/ntyaS5ka174fxFhqwWqg7TrWMYcOdZ0/GaWQRdMqnaD8NoMO736DmSGqS+97bJOAGw6ZW/38xm0GOY5bNsX+kLNGfj64Zv3LUGWfGEOwXuuPykNQbyGZ3Q7dCHZ9g8MM7uapYCYg1PtnRh0j3LTVzeMGbaRn8328tyrVcF7m5Yz5w50wH3ciRux11ahXu7rkeyR0yrlxZz8jg1XwRmWv0a9F4sQ1qSsNTor5j3u6UNFiAVAbTvB9q5F4CAAud+8wKzwFs45bBZTyfJW2hvifh8bIHFaaoclRf1nYUBGShTbGPcsQNArHmADDIGA5vHbbutz5smUEDEPGG+jBuQKuBi3C7uAHEBNe9h7lmQxznMb082lKkymW0MbGSzr7uTp3RsBOoCqtPk4yDgjk587rnn9rqnUcMkCHzh6QPGijou+IlORYZcY5CbJnQqY2eDqZwaYOspLOMxI5D5wUex+NdBl6PUBvzHEKaBDJrrheDam8oDQL1NYD3lVVXgDl5h/Tt//nwH3GdN6NvmjoLC5jg1X0QEZV2npaVOPqXuRikwN6WjICo9IkZxm2bPwh5FfWKxwhrlUaupGgGCTSwwddKlrW2l7gjQFfpaZIp/s7gCugC94wJ3gZj+kU3yzE0CYxBYHnYXqnwGFfiohXqYhbuffCofzFcWdA0cRW5IZWTcDCiDwHc+sBGdwfH8Yap0Cf2uX7++t/lJaZe3uHMvmZI0fMBLgBSnj1Vl2lS51rXgvVrZ0b28W3ekUWVmmBzkXVJ1ccyDc/PUVx3jsPd33xdTgM0U4N04Mow5BPrrksXnbbSuF42mCnDXDa23Ye2AezdBxqMAgInJlLdUA3xQruniZ5U4A3vGe/NoT2vl1Lpp6qjUsoISpt+6xFjtjoWEz82yAECwmIapwphgLiZY3kzndhgscKNRfLynzPTDxtDAOEG7dHbDhVIbh86cHAHc4TMLAvxDjpu+kKOmAEjTfS/bvhssThiYKxog4Jd5tqE7P/ly3/AC+hRtokzhamly7kut72X7l97H/Ce7zaAUcilQFTSoH0Z5Zxufgbb4cHtqkfYR+ujjDr3hqW4j3KdFvGj+0C66FV7lc6zzOXOQ+Q5YZiPE3+ZZN31u1ZSoVemrC5SnsbyvyU181f4dxfuZcxoJdWcDtCOfbP5/8Y8+F37233xqZkhTFrgbW2emnNXV1Q64zwyXW9pRFDaTJ58hgomEYheQsPhivUEILbs+6SGxcWBRQBnrzkJ/zPii36R91keTxUKwSJ9TP0gz+aBUAH7QQ/8707kddlDWFB+hKUCPhdsF20DCcd6pb3KaP9+6CYAKgBsygfySHai7xqOApd2xiOddnNKWAWnOSz/XZYE5RNaZFLAJGF28PRXjN8/1y9hjeXnvMd0m/dNKz9wtsha7UUAmmeta2sd19RmPwvU+7YkF9CgqTJQ/kYAmpje1J/1Se0o/5hsXRhzXCU8xrCjsRhye0CdONJizk7Buawxww9jp8HplLN9aGeOLWAMsQb0H5i/rw//25y+H/+mPPtdsBxtovSxw10U0yQrYAfcG+HGkmiyq4CowTy0U+D5iFePie5TwJC92qxzlstCmCzKTQl/0tHS1Zag57s2n5OzX71TZa4mf5BgP07tYxJEXwAOL+zguCPAF/vODTPIbpY/yNxaBDZ1BeC7SyAD3dFd1CqTuTRYo6wekab2frzub/TTANE25lz/tg7dssOGjsShurH23Be24j8+QDQPR0VG6x+nqgcWYvmkl5nuNFGnxtMME7Jh3plnMx/MAsi08pFTAB/iUuibpypA/PWHDY55tnmcdsGiR7y1ycYIPqX95dYnsnmgrBTScMc/ZFParnCzWQKaYxx/+Pz8d/uc/eaGtwxrar7LAnTmI/hGHzHHR+u6gaLuhr+9uOMoUyKd2Y1JxjJrmMGcR5cjVNGx8P4ngv5QvgHasR2RC0AcdReACpYuLQY4A9jqsu0dZNkYdu9HzbKhSi1zV9rT0AhbSTRW8Nv0g7+BYnMXCwDrkw4Iu+cwZVftwFO8H2EJT6T5oeQEUs0EqqhCK3rh69eqeWw3z8Zlnnokk1bc1ja0RpPs+5jB89YRFoJieBKZuSkUBianxwQWUdgGcWu4PG48HFQdTfzpm52oalMp3BvRb7Rc6wjPWC+acPGIdgEfMN10p8/SEXxh7uuDPwyZp2Tw2Hz96GX0Pr5Ef12Td35TLX/nTazMN2OViWeCe53oH3A/fPJjoiFC+pnZzAcSanS6MdAgLCwpby9rTTz89UZ9eFAAAgAWchYKFlwWfxYJ+syDwo4/tUQbsgF129tP05wRAsdFiQQdgV7VmwlfdlhgHfGVcWEu1vAK8+Ix7tegjI6Ym5P3IC7mZ003oRCfYjL1MFwssp86tfkOAp1Y2NKYkz2c22vBBIGjhGy3t/d4Bz2kb2eFv+qXRYNjcpm2DI9P2tcCj2zz9qSqXs8JOS8DnfduZB5x4pHEk0JUiRP3qWsBbXVx0VUwt6tDQgOKiExnmLhb+bg7OivRk/XQjxnxjveXf8DBNHqDvNoAc3vM9c9y4BgA9z6Of//v/4/mov//Vv//ibBFiQG874H5oWDlbA8kfVTPB+ElBHxPy2rVre24IKHEm5yQvFiIAQLqD5/0oCI/C+XdZl5hJ9n1S74I2pj9jsQWwTgOYoMzZ6AGecFOpsoFAHgHsKHj5C4DT0qcrjO4R3IM8WhZbn2XeCWiEHmZHmhQfZvU98M2KqMNSproYD6tpQLCjvERnMFfVOf185dmAe9w+aqCylvV0HPpbHwUdwfit0J3WrABApxtp7rPg0rBTFV2YBgF8q+YyD9FHVpg+SpZ26AjIVe6Nr5olvZCmuU1PwYwt88SbMSI/ZgpCFwPy4b+b///9L27EzwDuh+3qgPth4+iMjCctXc5kxNqet4wwiTlGRSGx+F26dKkSGKuDFChCQIBWNxd2LX11vGPW2tC3n36z2fIYUj4RlDluasVRaGIKOisC92uDhV1fdcYCkONHSy4LHiDLinosBh63G2vBO4xhyL8n9bHPWxlHGddhfyafn33QeOGNrib97jNLCXxADnGv05Ulbwk2O4lZSIZZ1Q87L+oYH3oAv3WzbTGX0N1pYCibW7J8lPG01d2hqG9pVp70PkFfHeOZhTZMcIDxwVMJawOME+MzybG7kRsUGK6bLCcwjlOdgEw5/n/90ZcOlYU9z4cOuE9SMrt37VEg9W/XIpa3cuHbrvLHYmMg0qTJKLhj4eFnGtbkSY+53/tS9yZoYfEp/gYcAXzgVV2FU6qMW0u3Llfps1qjLMLCd6bndKFgoaPvjIlFgQ2JZbA9DRJoDAMG3MfPqJbbKuNu+726weTT4kF3TrTYoBcVLysa17BAQ96F+0UalIpsGjiKccCgR3jD5oufYfxsmsb0W/crK7U2/c4620/9/aE9oNxTKnjGvFJvFgWk2pdBID3tL/eZcnWWqh7XSXPbMoOWGXXSdxjo23Z3IfrO2jJsI6cMpfellvn/5f9+Mfzyf7zaBJlb1WYH3FvFjqPRGf3bmaxMOtwa8hba1GrGwjtp3/ajwYlqo0zdhtKFlkWZRdSUnViZJ5F2Ld97y4gDfJAnfrvpQp7YWOgOAYi0miJ/cx8LYArcLcpjsHE1anV3QwHmOqdm8AYXKjZ28CEtCT9osdaHOQ1IhEf9XCDQKfq9phygnaINZVs24RgoAC6AWl2s2tK3lI5m00nrHsBP+u08SS2njAFru/zq59duHAApPU3Vl7rG8L1F7OAl+qbfiddRm3m6lxRl1IFWrK/Qqm2XbofwFpfYfq5QZfr9v/6HK0cCsEuLDriXkYojcI85crE2Ng269IEETPVzk2Hx5diLBXua1vYjwPrSQ8TXP015B29YTFmYAb4oX10TSjda443phjBtFnm2oJWp/Ezj6ckAi59BiZ2VvB6mCNqhtadqyAkAFSA/7PIIPAVy8AbXl36uWFjb820DMnmmjeBFGtBn+s74zHU+jD6T+l6/dYO2AVxmfAGQW3hMnqQ8YL65YWNzgiW+qCgT7eBiZ659M4awueYzrPb8buNmZlJ8KHoPdIL+1hEpukfDWFtohzy52UA3c5qptZ05D8+LNvNu7tTZrEU//wefCYD2o3Z1wP2ocbzPePHdxVIyid05ExNlgwIvOvpOg1JZdLG29wNTtIH1jkmdzxGcHyoLDvfr8tKxvjwFdEMxe45p+1wU+J7Nlnn4+d5qbYN4Bxiwqmn53gy+Ex5rQTczQbpoGV/BJpV3I/uAunxwdF39Oezt6NOPDADAzF8PXZnn0BlQBg+QC05mBuVlh15m6IE/Bh2z2PM3beWzT/FMkQsGc53+tNlVAL0Erfihn+ixacSI9JNTNhXoWOhLfIHBombwgJfwQ3c5NviCc3jOfbpLFQEy5ui0CuvN+txMY8WKxjJsozvp8fdLxYpcsDGjv/029ehoNuDIy89+5JPx56heHXA/qpzPjRtLCAsIi2KVbByjkC89SsUf2YwAtpUedw/KJJNa70wdhrUqf+nfzHt5RneIUfp+FJ8xxSKLsEVssK6zgAOKWLgtWc6/OUnBgoIccfRdBEIA9Ub/m51lErTlvcgBY6FfyJoVLJs+aZrE+Op8B3wFeEMXs+fk2wesQ0/utdAHG20Dy1mIsbhqSQXQIStFVlfbhi8AubTSqe9BFpGpokIrvJP+uilos5tASkcLvJlyFp3YllMfraPoTbPC0F/mD/Ob+aPbCmMa5LbB9+kG2jnIhjnldZ0yfJjbcsNsumTHCl2NP4I3k44B8IQGmYGv6lXXa9aHfhb1fm5zjAmcwNw46qAdPnfA/TDP7JJjQwFwvGlu5CaP1FJ3hiJrAN+zsBtcRtEOrWV8lwadGdDCMD1yY3FJL12AWFBYGPneHM0lyXOkb8u7OwCYsJJjgQPE6ysOUMcaAk+xuKGk4RuKNl9qPnV9MEtP05tFmKhlExBI3wCP9G1YlpKjKgDMNS3mRTnxoScbfsABP1YX9hSDDRFtYAwwGwQ05xmDzvO0tUBRfrOXWuq0zubBLdZH5JA5jz5A9trsHpPKJHMKGrVNFuET8wU6phk9oD3f6YYmL1J3ujxvWVeY7yYZ4Jm2bFBmcY7nK8lCX/SZGZKmRdu0Ijp6AZlGTjiRRZa4jJHol5qVe9L4Fu4nveP/+O8+O4usqr3PHXCvnaSz16DHbQCvpvLeAgA9LjX/KosB1rP0GBtlpPXfHbYbCcA3k99c4QIAJrhH66nVlMXeCqf6jvazHM4e1ybTY2QDmuuDCh1xdeBiU2UKRhQrQCnlSd5XN3/yARjsV6K6idGlwbXKTNuA0rBxO4/8bUBamit8WBtlv2eRZc7BJxbgoot+MD8BcWz+6QfAGV3C53zGCZcnYf2Au8GH8KNfZWRkkfdoRSzqD/1l3s+K2xMbG8Cum9y2nfqYhUnwhbwhF/DRwnOuGdCdsfTblMFX3ajKymB3XzEF8tZ2s+xMW5/RL9MD03NdpfjbSsVWs0XWKVzXL+YBvcGc/x/+7X86kn7sg2S/A+6dZohWKi4sWXVbPpnIKHSsrCxSTN40TRgLrIuVFjzu0y1DUC8wsEoaQAAFYYYBJrkWBsCEBXVYeLSqtt361hZRFIzJD2hvcB98BIyx4UIBY3lnc8S/rRqpsuYz5Qm+oYQBVm6iWMibPN3J01MXHvs3Sycv8IR5Ay8Yh378jFF+Ked1+XMzV9lkM9eGpfc0mBzawnfu9/SMOa4FvcjHXdCO/mmTb3fT89E0ftCZsffbHDXdj37ta/iAPwBCLuYwwF3reXqaxngA7kWpPbk/PT2d1pgOy3uZR5yGWWwprRw6zTEac2a/0r64uWCtdoNPyuc8cNcIxPrwL3//n8LP/ZtPTXNIrXx3B9xbyZbJdUoriaXb6wRSWmcAaxa4SYGGQWaONvV9N6ANkJemEDOynPb4nIWDdgT/WnXNDW2F07rAzOQ4M503AbBNy4XyBZSbmx1QBV3ZDOEmY0CqCzsLCRc88SQFfsAnnkndAereIJahllZq7p3WMXKZfqb30GfznUNv6AZ9sXIi86k/KfRlXPCmjnnsUfwwFzr4ywLs5n8QyGfjYdpQx8ncRP8M2xxUpV3b79e3HYMCp1XyzCrN9L8OPo5Kh7ybDGsFcSnoB4B80SYLHYCOSIOP3ZgR6zAr825Umk3iOea8CR40grG59lRkEn0YtNljHad/+QD0opzy6CxkKo1LYSzkYz/KwafDeNgB92EUOuTfW+Z9UG7kUUmgcmFSAjjMOoCy4d9phU2AONYaQSNKiB99rOln/jL4UUuVAAfFAZgACMzKkfmoNK77udQ/0bZZbHVPwrIKT1CuuMV4AsI9WNosTc2iLqhkIQcEsomCH025Y9VNi2m35yaUTQ9/c0IwKNCM++AJls06gv30cQdYDjqd8D43/4PoZvo65MEgOuZpPkB92rRv+v26OkAHq0a7aUYHShv15jQAL3xl8w5vmP/IF/3Vh7qIRuhxwLsBiPTb6qZ1yGTTfJmF9plDrHGuidK3LSc2VpzWn11Diae0+c2ohcfQcR///J3w4X/76fCXz9+cBVZMrY8dcJ8a6af/YiYKCz1ggIW57sUB5c3kRemz+PM+lTrKxuAxs1ekld/MRsLCgTtG0WVWE74DqLOooMyMQG9iTNPnWrM90KIOeIBf8I0F19SJZJPRNUNrD/zV1xrAziZQEGJpahYVFvy2+fA2S83xWleekXNoN+yUQuDOvCrKrlS1N/CUuQe/TQNY1Ab38VP2VIt7mdeeHgwbV9V+z8L9zC90r/MFGhtrpPVRmuJG08/vv8mxWkLed2OB5+9hLm70n2fNKtIVSqqXS26UdSnV2t6meYTeMH2r6/GwE4EuW0x5OemAe3laHbo7UcRMMBaGSfh/pzlnWeR1pzDVm0AQQms94BmtT/kIdD5n4eM3C6ELxVG04NUpnFZxBDhwvC0gg764RBRV6Eut89zPPVrj4UdR3u06+3zY2oJ2zE1z3A/bVDM3OA2B7vlMPuPQRtcIeEhf6Mc03TfGGUtbntXazkYLHQgQhn+mq2WucI+uT9MA7mwk6B+GFvgNKDRIueP/dCUJvqAbmOsYQpCPUdzMNMDUPRraNUCVv13rB2GMDrRX40IH3KvR61DdzULBgsHEb9oSygRmBw4QQOFgcedo3c/75XVOAxlZyAToeR9KC+1gfZjEJmRagpBauZvqA5ZeFC+W9lQ20gDh9N36W8MT/XPlByCkc42pzinmCPPF045+LeiOxNyA9nXnxNY9ws20G+XqI+qekALWRTDHPUAYAwW6Ef4xZ7Sq6gYxqjUVfaHOqKIXeQbe01f6iRweNXemNkqsKW2RFa60UFmV/uqeAqgue1JWtv30RMDiWsh0kfGhA+xlqXrwvg64j0a3mX8KBUA2GSZ+v0lV5yD1bU1LMxtZ7q6c9+Wt6mlKyNT9AhDJv/W/BlAwjlEXuDrH2lRbBoeZs76J9+jOBBDE5cXF2gVD/hkY7MYK2rPIwz8+YzE4zLxogvb5NuEFVz8LJzxI3dGaiOdADthAGKBc9yI/CTq26R3w1CqpWLDZGKsb6ScWePhtMLd1DkYZg/qCTQF6nrbLXmaUMf3mJNaIsn07yvcx37G2m3ITGcIFhbXQk1DWhxQk5wGzKRs56WbdrDNFJ/KNQRCdwYX80sciw2AH2keX5A64j067mX7SHM2pm4zWO62mHo3XMdB0F55vj0kNSGTBMhsM96TZSdJn6Cftoai0Bs0aSKTvBqExbn6wrg0CaSz4LOgC6jr4km+DPrGho3+kgIQHaVYYrHbwC4COUqbPs0b7Jug2yTbdwHIyAh/cfDfhwmAeb97RWdvH57IZstBhACbmkmk3tbZbVRjdNswvuF+PeA8AirZHKTJG/5AtZI3nm5Ct8al5tFrQfQngrtEKHcw6bY0Ds66hl7nfehUpcE4rDPP9s88+WxshPUFH7ugDoD1/4toB9vHJnQfuyIMpgsVERSccc1y8flez0Ph96VqYIAUsDW4edQPGLK4BGBvH2pMfSurfnv+OPmgt1ILIPVh7D2MmAqxZBn5BZ4G7bg75RVLrF7QBOHPfMJ/nUUXJrDJWnqQvbvKsgtfUu0ft86w+5+YNFQq985ay/LgEU9ZDcI42OUd0s1BOZ5XWbek3epDsWehWLOBa21l4iU3gYg4C3pnnVdxbHKNuVrzLHPzdnG2LBIzej3w2GU+bkZ00Piz/BjaIbrrz2duaKIplfJNF4dL+dKB9dP6nTwrcXUME7bohmwkq/7YOuNdD/6m1gjWGnToT2kAoduIGvKAU+JzUcnVYVIvSDDL4NLuMxGgqaGZqxE5ezNjMXYuyBRi79+X0I82Ew+fmUgasTSJIzWNO+sWijzxotZtELEQbeDSJPjC39Gvmb+YBypaFtAhkWXwJXsATAB331zE3JzHe7h1ZoSwrCwOm4LmuD8x7+Al/0cPIwShVhTkxS9M2jtJGx6t2UgBZIfbIlMlle5nWS1G/e6ouqC/b1jj3fcuH/rRL8zgOAZNnP/qhD4T3vf3MXkFLM/fxu2jD5KMdcK+JAdNqhslvARcUvUGj+k/r00xWkVGsPvlxoTD4yR/QpNb2adFi2HtH2UigGAHdPJumQ+Mz6FBUWY7F25MHdtCePgCisXZPIjjMAGI3FR61dvnXh0lJte/hLXMOedA3Ff7mN0d8xz38wBPLzA/K516tJ93dk6IAc5qqwxhLsK6jI5hv6AIAlNlmTL+JLk5P33gevY0M5N3qdB/EKKAbWwfaJ8XZ5t+jm4x1NKq8EVlj/bCgmokgOKmbRFGszspehVvl7v13P/H14b1vORnxBbztZ/DJt9YB93L0bfVdHrmbaxshMGAKPzq+x8+5joA0XHMArOlVJk3UtAkIYELhcbGQlpkg0JHFmPGy8OKTbh57FlbdlPJjQ5GmpeF5N5/1c6FpgjYAAwsmsXOnP9PMv67vngHMs3Lkr1uLcRjIgQFkgnFLw3Ovbi+Ad8aY3uPxpzn1O3/jJiS/+Tb1LUanMq/YiAHEuLCK4pKGLk5lAJ6bXtUaC3yfFsTy9CYNCOyCSZvhp/Oa1gfFJNX99nw2mSrtW4ODNSlN/sDnyGKT+qQD7VU4Vf7eP/hvvy58y7ufjPigCj7rgHt5Grf2Tt1XUEZawllAVBIAxjoKuUCAPHA38Ir22wrGzLwDcNcP2bzL/Ziqe4uFpphUurjkre3mp+cZ01tCC6sl6so0aesq4N00cNMqnuKJBbS3GBSBevSnyYVmlMlqarU0V73VA60STLumy9QflYUf3mpBNRMP43WRdfM0LT6MQo/umUcpwBzH2g7vdT/U39gCeJzAYBxAHjwB9RQOmUCn8Jt5oN5ER6XxMlY1bdscOQwyoW439Sq0nlTANnxnk+dmvw56mhSiqYqrHWivg0vFbfzH/+794Vu/4qnKL+iAe2WSte8BFg58LllM9HkzrR8Kqc4gyLyrjBljmgysG5fiafS9bWE9hy79Lkt+W+4ZwMVCy4XCB4hCawGZFvYi4J4/Kh93PLPyPDSEfoBXQTt958h3Eu5CVehk4Rw2ZZcuXdrbVBggaCVf+AwgE2gJ1tKsPMxDFmZTvSE7oOUE/AAAIABJREFUZvGp0qfu3vZRADmheBn8NP2erjP6pyLrAHXkHt3DJl7gbnA/I7OqNPczT9IMHl0GmOZ471yH5oD4UXOoj9JDeMxarVvdKG0UPYMeYiNZ50bvL56/ET7woY/W1cWunQIKdOkgj7hYXL9+fW8Xz+RlIutPXWfgG0fAFnxyQUqPe9vGBjc1gij6B30G+fwDvlHqpuviGRZlFlNAmSAUugJAdUGpU2m2jY5V+wNwBexqWWKh0pXE9JRtohcL6o0bNwrzISM7LLZm9oDvFrdi0WcTyNiQC8ZrXAFgXsDeprFW5WV3/z4FNFywgUPvcaEv0tR+8B3da1YZdLGnTDzvJtCgZOQLPaU72yRdN44ab03gAB80sqSnqU3SQ/920vSOcnmyy1qEPk3dZViLL1++XNupd2dlH4VD1Z/pgHt1mh2qJ0hNZoEOwALKH6BZt/uK1kRAitbmNi80LJIpAHezwULaD0zps5oPPOVZs/Sg9CdpqZklYTWjBjQCjCAnuAxAV0452rjRQ044wr548eKB1KXm0WYsAHSLjRnjYDyDfu8WreLzNs+LWZKnafc1TdWGBR3ApBucfTNXOv82vZ/ACn1sgSaNHtynQUWgjz5puvL1tGk57fezSTLuS16xgTKdcpP9G8W/nQ2gvs+p+yX6BiNBWhG3riDmDrQ3KQUH2+6A++Ro3co3AYwAExy/Nu0/rC+9ectbSZCsNkG0lALA+Vt//GHp91DuWF/TTDIGVQI+aQ/FabW7ujdHbaVnmX4B2pFFZAM6I4ucXvAZYBYAky/kUabdOu9RHthUyDvT+z399NN7rzI7CPIAaHcBFcxbiVSQ7ma5A+x1cmt6bQGKkGczAcF35r8xK8g496QZhTQGpFm3PHlJgTyjMt7GwLROjzTLa63txBi4HrBZQo9PwtUT/rNpKMpEVjRy5Aa9oxtm3tCEPPKjJb6OU70OtDcrg/nWO+A+WXq37m1WIE3BSOs6OcEOmaLNnPYoNazsaX71ou7oJoNyx9qhFcPiGIBQ2kJhGj8wwWG1+lXIoBl4oDOg3dRl0MzqvnUsMFUJAf90ZWHhZFNh1g++w29ZtxdBFWNhTFjj+M7L4DYAm/l2/T2NsVWlRXf/YAqoA9IidgA703kixwb7A+RxH0TPALSQFWTAfP08Y9yR8RCm5RU8doB9MhKZWtvhEXMafk0qaYAud6ZxHDRq+jfp08kuP/tk5DB9SwfcJ0/zVr3RxaEDDiGCahZSTiAMAjLn8qCjaAEZVhGOsTm98H4AnIsziziLOr/1c22VMEyhM4BigK7uMCyKyCTuJyxYbJrqTm0Hv8zsMigAOK1Yq5sDWZe0oAPk8Tsl7oHPaJex0G/4W5RxwlOnDnRNQdgaeqXpXy07DxA3BR/6ABlBD6TxMcgTMo6eQb4F7qY/RQcB7AX1ZdLQNjS8I90s/IAPWts1ukwqCFjZ4mQvPY3pxxTkBJ05iZOALgh1elOjA+7To3335hZRgIUUgA2wFrSzmTHncrqx0XfVAksMQ5/B9PiUNnH14GJh1sqG8sdqe9QvN0pY17VkQ2f4wE8+X3Ud9JIHACkzQxSlJDWfPWBMeeD4Ob0X4AWPyRKSgnYsq5Na2OugSdfG6BSA/wA7s0iZIjB1e7py5UqUD9ypjHUxXayuVGkiADeWtG3sQ7fRG51H4zyJHsAgY/VoQPGkUkDSb9106MOwy2BmwHvThrgOtA/jRrPfd8C9Wfp2rc8ABQyKBMyZMYBuYwnDeu6iyoKKJUxw771aQriflIVcgD2zQwDa9dnmHSzuVYomzAAJK3cRmpl/moXG+AGr+AJ8WCTrohPvM2ONfGPjBc8A2ilw4nM2XKbudHDcC9DyNIWMTFxs1nSFgrd1VBquTNDugYlTIJUT5EfXqFSWkLUXX3wxAqlnnnkm9tEMW8gNP02DrIkT5pC8MM0koz4aBtpN54pOqyMmB0NDmlEIgwD6x5SUkprPkKVJ1EXp/NmnL+AdcJ8+D7oeTJECWFQtPZ8eRbL4Ym0XhBVZ5NNus/gC7HCl4BIkosD1c9ZvHkB61C1oFqNiwTEzAzSzqixgetgiWVZsPG6G/ryPxQ1+8j4DYeEfCzXy4IYrfzTNs7g7uCBfu3YtnqLwb09R6lisy46ru69eCsBvs7ywYRw2R5Uhs8HA+/wz3HP16tUIztEnXFhPkSV0RZ0pd+ulxtFuTZ2hi4zFCIs2WaZ0tWgaugCdXwdv08BU3u2JjsW44BJyB2hn/anjnYM434H2dsyLDri3gw9HphcW12HhMuXftAZv1pK0yI99QfFiPWchttS4haq0brC4m+ddtwtztmNV41kDGbWcoFgBpUf5MgAYi7YLjvThMxZJ6TYunYw/YKHTX9hCSPRDH3fkEsDO4ktfeM7NGAuiWRhSX2OzPJjir+lFc1xaHOXn2aR5UsZmPJ8CD/7q8sK8RQbNytGPbsYrDMqShX4ggJlLWeM5QHt3MjNdiYTnyAV8yLsqMbdNwcn3rAX5OCf0BPpKnUEb6Iq6QDvUYW0iRgI5Qs7MJKQsp0W6hm00x6V2B9rHpWB9z3fAvT5adi0NoYDp8FA6gN40Vd4kiWfAEUAtLUaR9gElyMJtwQp+a601b7L+qj6nNYbxAQLS8bFAYNnnWTNLTHLMbXqXGWMsYKJfOzSzMFVdIFiZY3G1VHxKCy1rWtlTVynzNKdW9NTipkX+qLo6mF8aOrAZbRo4jCrDbLyZe/CWviJ3xCUoYwAwvk+BvZmMRn2nz0Ejfdz5jHcCAus6TRq3f0f1eeSA1L3of/Q6LpHIhUYF9AFyITBOjS08gz7Rwm5BPXhKW3XOA1MMp3FXng7CO95pTE2TvOxAe5PUrd52B9yr06x7YkQKuICa09jc8SM2N9JjRUGHAnJ92FMlyWcoYsA2PyjpQYrZgEsUrkfhtgtgnVTE/0jEmcBD5jgHJBno5YmGGRvqdDdhkdViZVVgfpsFxoBki5QgH/DQjWXTtQ0mQPLGXsEpBgAH+caFaBKZLKoOxsw/aal45Isy7268GYMVMfVVr9P3nLbZlCJTxkAc1c1eVf41db+F09Tv6GrkAplOY1s8pYN35udXRyA/WNj5KXKTqqPvGHyMpcm3Z32ROmW1qM8daK+Dk/W20QH3eunZtdaHAvovW8qeBQzg1lTFP33SWbCxcgMq9DtPXWMAZgaP0vWXX355z/2Ff/M9lvOyipmFgEWahQHLmgpf/2rTvh1VQVEOBEieTsCfJjY1adVBXRryrg2WjDfYEJm01HwHsIolFXBjVh3uYBNeVwXGuuYGskYaPVN/0q55uPE3N0Aan3OBvfO9zk0Im1XT7gK2Opmqi8OjtWP9hTQvuutQerIKiOfSUJO6RnlyWiYWYrReZk8NAu7Wj6jT0JHvawfax+Fec892wL052nYt9yig/zKAVgsHoBZLRROXucH1QRao8W5dIQCOAA3cIfQ95bsUuKMQOVKvqhgt2KEvLeO2IM8wv9km6NGWNj15YBMDHQROFjRpqnIo8scGgZ9006YMYLHibxZy7kUeBuV3bws9p9UP5snNmzejTOsuhMWS+TwNUGocA/1izgG04DWAHH7SJz4DlOm/zgYa/WAudWlpbEtdrlrT4lH33v4U4AREUF50F/IC//MbPnQC8oWcm+61aXnPu8rYX08CmnS77EB7e2dRB9zby5tD0zOszyhKrVqm4KsKiMsQRH9Vj/CLnkH5FllUXchV2GwuAPZVlXOaRkyLDQr2sFvboRs//YLuAMYWKAJAAaItGFJX2sd+MuKmTVnkvnx6Rz4zKLWMrB3Ve/AH5yd1P+FUqukj+yJ6u0lGlrjcdJnalX8zj91sGHCMvDEG+K11nbaYp4yluw4nBeA3WX5SUD5opMgL+sz6HJM+MdH1Er3pZXKEJudbB9rbLf8dcG83f2a+d5az52hdEMuxelPWOd6HNTAFFSkR+1WW436O1VMr4sWLF0fO/GDVTV11Zj0YzfEYiJgP0oS/+JJjqcJ/GKAEENICCg9S9wqeZ1PUpLtUyve8W4TuME1arGZ+8hYMADlgfvEb4GCKU3hep3tJGdqx0U7T4uWfAZzjEgOv2TSSvpNL2VUGCe6jLSz0jAmZ7K7JUwCdgY5AB5tSse5epL7tw9pWPlivqhpvhrVd5Xvownxjc2pmGfRsU33qQHsV7kzn3g64T4fuR+Kt+hcL2lk8jYJvwsKqfzkAsugCRPbLFsEzuvL47DjA/TAxWBci3UwoJJO6EvA5AVTQ36wwACoWG6yXbJZ0k7ECIPflCx+VpRkLe5XKpLzbTYOZIoyxqDMDRNn+z/J9BqTCV2TAzVqapWUS4zOgtJ/lFLDO/NV3GRkVuAveLZgGAEI3sdFErpo4CZwETWb1HWZ2Qrb0O2edaCLPPRl+imTGBATIC3LAWsBlKsijIhMdaJ+NWdQB99ng00z2Ej9Ti9xY2AawNor7SRkCsDjjs2oAbPoMipd3F/nVs1hgbTcnu89RovyoKOxB9OWY1nR6bLgARGnAFqDdPMOAOTZspt1j8bXSn+5S4wRVAdhYVAGKZUE3fYO/pn7rKlaWmU2P3mNOaXgMcLcOAi5g0LQsP6q+3ZzaAC7mr0Cv36ka8oZ8pMYB2iD9n6C9X27uqn3r7h+fAvAV3ujuRIvwromsYy+88MKB6ti8C7llbUCGudATnCrRH4PokfHDfnWgfXY43AH32eHVTPUUpQfIAviaZsuy0U2BYRZnFK4BcxIsDUgrOl40ZWAK+PMWu5kifo2dhY/QFBqxiAHE0wBbAL1W9PxroSGbNIND4YsywOdVrqJsPWWeB9whh/yYPWbSLh1l+jkL98DrtD6B4IaNXBMnaNBEH/aizXgRzXSPyesY5IANJr+NbWhqo9E2Xub1YVkXi3HjPSxwxImdJxn5d/MdG3pcrtKLjZWb/jrpmQfu9AfAnsY1qPMYPydzpnussx9ta6sD7W3jyOD+dMB9tvjV2t7uUuVtcyds7eyGja3t8Nobt8P6+kY4ceJ4dFNY39gIZ06fDqdPknkiG8bK4nxYWpgLC/O9D8YYnYUzirIFlLHwAhCwLNNXFHZTR7VjDHHij7Lw4goBTVjgBO0uvvoN54FBvqPebyAgi2SVqpE8x8JOP7DCNbXxK0tgZD3sxv+yP2JQa/+nlfcQ5gKSvv/vsm+c/n1ubg3UYyMETww0bwoED3OJkTL6/hKIOkg+kOmjkjGGecOmmc2WxYIMIh4kUTwHv9kswVd4XjZtr0HgzFU2elrR4U/+3dzLO7C2pzqkyYwpnMjqEkmfioKR6TPZxeiH7jplNzvTn6nVe9CB9uo0m/YTHXCfNgdm6P1gk+3t3bC9CzjfCffXd8LLtzbC/Y3t8GBzJxvJLgB+I9y9ey8sLS6GhcWFcP/+g7CyvBwX+aIFfmlxLlw4tRwfP39yKRxfpsjRXFhcyIBOmYsFCssvx/fpVSUIMQ2exCIMSGwKkJQZU5P3sFC6WObzmvNeNkLQ00XOBS51kWHBNX6hX19d+E3RZ7XUsmkxjZNggWfhr+LbXhf97j7cDvc2tsOdh9vh9oOtsL2zG7Z3Qu93hti3touRO3LsvpRNagSYi3NhZWk+HFuaD6tLC+HimUz223yxqWVuwQN4CQBiLMOA8rhjytd/KGqPfrA5Z74eFVA+iK6CZ+YuPGPOwDOAtPn2+z2PHmVOA/RNs2lc0rANMzqD97GhK6pIDW8uX768F1SpjmFz5mXhs7L6oap8GWtjEcCikz+BO/eyaTnM1a470F5Vgtpxfwfc28GHVvcC4HL1jfUIWja3d6NVHfASrxxe2Q27Eaij/FH029tbYWcnC1os46IAUMcCz8/y4lw4fWwxXDi9HM6sLQ6kkYsGgCIFpADOsuXY9eE1qLKpzDfTZraWLhZ26AZvWCgF5R5f+z2fp5UxTXeZd5ExVVo+Vz7+oSzk3M9vsnYMy+ai1Q/AyDNa6Zu2fLEJffP+Vnjj3lb8/ZBTpG2kOrsA349A9Ly5XZN68vmgfiPzJ1cXwvLSfDh3YimcWl0Ip44NlvdJypCxI1pCAYDypMycHqevyo01GfJtWb1y1EDncfrWtmdTazf0gjfMbQCzxeewIBddzjeAt4GazGPmH5tn5iygup8cC8J53vlf9B4zivEdfeJEz/t9L++apsGE8RqETT804kyL32aVMW6oLh3YgfZpcXT893bAfXwaHroWAC93HmyH1+9thtfvbYX1rZ0DAD0FLtFym1CAhfb+vcxaw7WxuRnW1o5Fq8X83HwxrQrM6n6kksI6eXxlITz92Er8jZuN5njvNYe7i7xVUcv63+pHzUI36+kb455qd/eRhZbPWFwFxNyHjyfgmtMJXY5M88f3WlYBAj4PeGNRc4E1PzY0B/DruuDmJ61gykJoVpIigTAtHH3gfSzkdfADkdzZzTad/A0wf/NBBtJfub0Rrr25Hh5sZCdHxa4vmazz3fLifGY55/fSfATe4HXGjYU9c4kpPi868GnvH/n7aePimZXw5OnlcGJlIZ4+TeuCD/wAjuENvIcnZguCR2l6Ou6xAuW4IAMXNsvQF4F2U4oedUu76VeZe8b06N5iATz9uPMnbD6LXmC+WhwN2mMNT0/NrCCdB9bIB3IxLD8676Z95COfDAD+0mc29cgWf08LwNM3jEDIVRMVncvMZTdTBuTbl6rxQUXv6kB7GQ60954OuLeXNxPtGVb01+9uRjCDdf1RS3oGWPZg+p6P7343teRibUfhosRR9MePo4SXRh6P+AfHGf++dHYlPHVmORxbXgiL8/ufa51wEZiW4h95sDU8CA08qk5LcguIWWBdNFkczbajL3kK2u0OCy4LB23wY2YRFnr+HQHrfJ+NWW8TAahgMbSASNzM9UrA67pjICubL/qupW8csrx6dzO8dieTbeR8c2sn3NvYCbeiZX0zbGxTUTf1WE9l+uCbo/z38WdfIF4DOs3PheMr8/G0aG1lITaQYvg8BBfc5gG9YH51aT6ePv2LJ9fCydXMEj8pP3kAFjzzZAbZgGdYTt3kmdNdIK+1klOaKrEMRTzuF5wKzcZJKTqOPLXpWfUd84WTEU/PlCn4x+fMJeaY80q+8L2509nAe591GwDzKRjne+6D126W+N5YmCq0SU/oUh93dTe6hZ9Blv78+1L9NM6m0dOLYXqtynir3KubEgYWTiboB2Mzhek469pfPH8jfOBDH63Sne7ellGgA+4tY8iku3NvfTvcuLURrt/a2LOsi0syMJWAmN6fKJDMmju/ByC4b3NrM1pztza3wvzCfFTsKPilAaC9LACJVqIccXgWyyf+8e94cm1iYGbSPKryPhZi/UzhkYssPPO43FzJ0BRgzD36fmLd0VrKe/k7PfpmwTBuoCi15qC+aj01Q4j+o/SD95hLmzZoG8tb2aC49L26uty8vRFdXTa3kdcQNnd2w50HWwGZf+M+Lly9jWiCxQ08TbaoeeReiNujbCYC6iYTEL+2PB/WlhfCidWF+HcGvHvynFjc/Tx9oe3a9GMnlqLb2KUzK9HS3/Tl6QzgCR4B0tjosSHH9cmCZZzGkIKRzZkuVNw3bjGjfrErvA//+rKnaU3TadLtM1/N2iIYB7Sn8wXADn+YR9xPTApz0CwqzGv4xWfwymfjqen9+/FZ/lZfOEbuw3rv/B9WCCtPG2SfNrC8I0cxecH6etQzeQAPn8ueuJlByniYWZUNQbu1MDwBYS6yniL3owL3DrRPeqY2874OuDdD19a3Cri58vrD8NrdrfBwYzusb+2GjW2sqZk7AcGnXvtghiC87bCzvUn0YlhbXY4L58rSXAjbW+HBQxRwVnochYtidzEY6aC/53JwAMgkSH/fnSa746mzK+HyY6vRtaDshqD1jBrQwdS6xG0uuFhpXABR8IKuogWYRZHFk8XXQFTTJtImn7Oo0p5H5gCEYYFq/bptJd20Qi330jYbPfpK+2nF1WE8Ql6RX6zqn7v5ILrC8Fk8Ieq5xtx6sB2uv7keLe7Z51mrWND3/u79ccCg3t/AfqBbjwL3tEKn+WQyH/lTxxZiEDZ/zwPgo5xn0pyX29RqmLqPcR9uY8+eW60tM1OeztBO67n9AATyg+WdTZ6bOuY7gBDQ7saPqqXj+sDrZ+276IcnMXW4Tw2TrTZ+D00A5cxNaO18SWWFuc58dq4CjsmUwj24xTHvmYMGrDqf2Sjpasi9/YrZ8TzteLJq1elh9KJNMxPJPzcQjIkf+p4aCwYVzkvfl6aVZBM57mnPsLE09b0xJdBBN0YrggPc+8UplOnPt3zoT8NfPn+zzK3dPS2mQAfcW8ycOrsGmCGwlEDT51+6F6689jBmycAiWQxi9oGN/djZ3gkPelYYPtOijrIH3C3N70a/33MnlsOJ42vh+LGVgPuAgMOCKWXLNRdZ2AFV6ecHgE0P6F86uxqeObcSrZxFYKhOujbZFsAJ2vI77++JUvcYmwXKY3AU/KDgsLS/KajnPfqpsyCnwDztwzjHzxEo91LAadkXtGuBqwLYN7Z2w43bGxGQI9dkOxKs4/nCu3CTeeXOZgwwxR0m81E/mMJRv/W+PjAjMPkRwJ34vSO/ZJvBBQbr+bkTixG46yPv6/bkPLeBTU+fOHF6/NRSePzkUgxsjbOtYMM7whD2AooBcvomY2lFvgB0pvpjPgPmkUc3h8hQmht7lPf7DDINCLWAFu+aRnahccZQ17Opawtz1ODTtH1BfZp/nPkGz5hnnlTwb+OAeN6Nv25I8J178lZw7qVt9QTyUAa4u14A+vudpNEH+mr6ykx/D3eLinP91VejDLKxm9XTGANjGUda3Zl/Q+N8zvkqctWB9irUave9HXBvN3/G6h345NaDrXD19fWYtvGFVx+Eu+sAnAy87AP2LOIu82HvAfZe0Gl0iQlzYXtnJ4Lz+w8zizrX9u58WFpeDhsb62F7Gz9nLIoLYe3YSlheXorABP9zwMnJ5d2wufEwgv3jiW9zlQECZOxfEahJfYUBRmfXFsNXPnOiZ9GMS8DMWOLNo4ylzIqRBiWxMGPx7JdpI09T/dMB6iwMRRUnXVTzoL0Kf6rcqw+pfq5VniWAlNMiZJrNqICc31jas3iNrRhcnW1M94NK3TzE33v/K4bs2fzYt79nm4Gsp7zHxEr2PWZE6m1Ukft88PQBX/aelZ05wzx57PhiTA15YhX3M/O9H9y67sd67FPLe0mpStA2fvC45BT6zQ8gssGCbuZ4HrBsBhmAMu4UAD0DEc2JDsDgOSyegrx8+tAq/C26dxx5GffdbXkeejPn0QdYXvO+39AI3YDOyBcN8oQEHQL44z6AIHEIgGhBO21YJRQATXxD0WUAP3LBusA7i/RK1Lq9UxL6xLuHbf7ZCDDONA+8aWQZd79LuaRvswjcob2uZlb2Na4IXkAPeDNKFdcuGLUts7iefnTAvR46tqYVXFwANAB2gu/ub2T/Jghvz02gZ3VMXQS0OmKZjynwKKS0uROtmOSsRjmvb27FccaguZ5rw+7Obtja3trLooEViEBUQQb4ZWGOtjYDGR3Pnz4Wnjy7FoHK0sK+j/wwZT6MwJm7waOAhvfj//7EqeUAuCnylR/Wdh3f69ZCW2k2lqK2zQKRplYzVRr3o9z7LZL59hivaeHgDW0K+LM4hSyoVPeYUV1g6qDRsDaQSzahL772cA84R0CXuMRQT+Da6+uxtoAbUYG77eddY/Y+j/nrs00tbbIpoD02BPjH9wtKfaTfPVkEvAPk+Y1bDNbxBZIh4ePbS+6eBaD2fN7nQnjs+FJ44tRSL+C6l6Em8cPJ+7zvbRoSn/m3PXEsPHkaH/hoxy+1WRUwwH9TKwLEkRer3ZohyCI2BsshO2YUSV20aAegOKo/7jB5OErfQ2v1QeqCmNJAAC2oT78DWJuHH/kzDuapp56KoN3Ur6bONUNXvqJpVZojO4BQT0nKPq/7DDLI32bKGRQzwZj0C8dVpqlc8GXHUPU++EA1Yi6Cv3X1gReMi80W/Bm0eSl6Zwfaq3Ki/fd3wL39PBraQ6x/t+5vh5dvrUe3AMA7OIO86y+9uRH/rQuBrgKCGr4DrOMjDNgBrKSJMwyC8lg8AvdecNHu7k7Y2tre69/C/Hx2hJ1UQo3uHptbYWd3JxZkWlxYiN8DXAiuu/zYSnji5FL8GyC/Z6gcwUldEJSCmdjfEKIV8m0XjoWzx5di5o8Rmh/Kh6IbzOqg7yb3uJiZWi19DuXNYulCWuWlWGe0qpv5xUXTRUw/0v0A47nYHyxabUyph7zi5vLPL98Pr97Z3As01eINqGZzSaaYa9QaeNgD7Im/ej+gDm1pf3NrN9xZ346/aTd+3idzTBV+pPfuWct7f5DdEZk0rWTcUAr4Fwi4Xoq53MkmU+RGo1wfyFbT+wfyTrtf9tRaOHcyy+aEL32/y40iVj0Dj+kPsRJmjMHKh3yk1XSZ28x3ZQ05MsDYmAjcZYbl7B+VpkfpOdyF+GE+5323danze3iY93dnswV4v3TpUpzvbLQAugBEfvNsCgoHpeEsojuyoXVYgwA6hU2G2aOq8gtdRcyElZux1tPHfkYexsD9PEd8xSzFQEAzeGLa1XTOMC6zccGvKgH7XTBqVambjfs74D4bfCrsJeDi7vpWeP7a/ZgpQ1cBsPfV1x7GHNUC9OhOkLgM4DJDgGoeoOT9GWPg38OHe/fFiqaLi9FMGMF8AnBQ3Csr+0U6MtC+Gd1slpYA7Swo+0MRTADa8Uc/fWwh+us+cZI2svtGscTng1ZTt4Fnzq2Gt1841vMDbhbAW26chTG/8QHwmK9Yi6RWrmGg3fv1ZWd8qb8r4AmAxWcxq8/S6Kk4pzk9EC0A+81exiNkVcAeA1B7rjHkYcfX3YDqfZ/1fX92x8GGludIB8n9xGCbCnIiY81lkYkbOazyC/i8L0S3mQys60KzFAPAGH3AAAAgAElEQVRZDWDN+8EL4HkgpuWM7jpkm8naePLMcnjL+dWwujQXNjc2o299GjCqZdNCO1rXkSGARJr2E5nSfcYTH8AZAAk5o12f4z4uvsMd4zBfjNlNcx3jzNwYs9MwfvjbmgaA1/wJhtlf0hSNaT8AfVrOL168GPlk0DH8QzcBsK2Ky7OAZXzGh+Vlpy+pntGliX6zwRhH95hulL5y6d/db01QlukzunWcd9fBxypt0Gey/tBngk8dozSAf4y/SpamDrRX4cBs3dsB99niV+wtLgMvvPow3LwDWNkHMAAbAk6vvvEwrG+aWSPzXcf1he8AK1jXuYqCjvKGRlxhYgaQkGUV0UoMCMhcZHpmwl3cZ+bC8hKW2/nYdpaBZjvMzy9E4J4q3CLXFgALAB6feAAMFSTx2019dquyK32PbjLRF/jiWjh7fD8osGq7w+4H2OhX2s+thQXUiqAoaCyePDNosWSh9aiUBRc665+epmd04R/WzzZ+DzgHjH/y6r14GpQVTMrcV/w392Blv/4mbmHbe9lhlOm8HMeKv9u74faD7f2qvy0ZfN5qDpAnPgMwz9+klHzu/GqcC5mb2kEfeE6+kAVOtrJAvuMHNr1zYSe8/dxcWNx+GOfv+fPn9qznuE0hc24sAdqAA32MkS0AAyDMgjw0LlAFIOUtmwDZa9euxT5gqcdKelgv402gQ5V843l6pCebzP+4CevVTkDvshFCX+T9m6ML4/p6/K7o/bR75cqVPdc6Le6AYTZmXBhisOSmLhgGQxatEfZdvcNzw4LKGZPGhLKuU9CWPjJ2T4KGnd7Y31EMPtOUUXQ/pwXwwVgmxpIWgmKtqJLisgtGnSZHm313B9ybpW+trePKAlDBz9fc1KkFMmbQwPKYRZ9GoANQJ5gPV4DUsphPeTeoozFTyS5FdxYjAI+LzNZ2/MzgQv4dj8cXqPKYFerB0g6IjxlRckf1/UC8LgMAF4AKoAXgTtYM0jxyVVXKeb/gGCy1MBfe9uRadEngHYNcCaoyETqk/pb9nqcf+n4aHGbhpPwzpmJMgZL3ekxdtZ9tvf8TL96NxcAOuMMYeEowKplpNnfC518hg04aePpoESU2q2ScycWZtm7oRS4vdJKKwafXFmO2phMr8xHAO+f0SGNxz05ptuPcOHPmbFheyqz0ACbm78b6w3ByJYSvuLQWzp0/F1aWV8L9+/ciaE/ThALCAdq0qRWe+csPwAuAyD38G7nLu2XQZ/qCtdaqplWO9lvHmAEdgm7QCIBJMOSoqS8NDMbKnU/ZqsVdlyU2UV6Cdi3bRXqR565evRp1M6CP0w/+Tgsm0W9cS+QT3+ueke+P+jcrrHc88ngQf60fwUaQvwGfw+SB9+syiB7l4l2DstE0KTfQEB7HdaMBl8KUH8QcSB/kQpcmNmwp74eNt/NrH0ah2f6+A+4zwj9cAZ6/ei8CEP16I4COFskQU+IB3PVlx6pOcCogPm81qQpiYhGOrc1eIGNm9VtYzED0/BzRdiFa+zZJKSiw7lmLok97kg7j0RSPBz9J3OPjcwB4fH2zjDVz0UpOwaVB4F3rlUfYLDJa21MXHN6MD/BXPE0AXeZcUIfvO0oei1aZrC/6lRcVH1E0UeQuklUsLjMi2nvdZFP6hVcexIDqDLRnp0mcFkWZ7/1Gzl+9u7VnibcBN6MEmOI6Rjs8M1NXgSvNLsF5c7vh2FKIG82LZ4+H86cy3/KNaHF9GLa3s8BxruXllV66xBA2NzZ6tRXIDhXCmeOL4SsvnwzLSwvx2a2tzQPkwXqqhRxQb3pRZNB4iX4uCMw7wCfPcQ9AY5bcFarICaAK0M4cZ5xm1qnShgDVVJfoAmicbobgsYGl5vTmHcMs7Sm4v379evwnLhgGEuszLxgFGEbDS6/uA597AshY+Tf9ypIPZLLAz6C4mLQYHOOARuZ+70cnaQJgNQ0pMmmu+ir0reNeizrBI2hDP9DFdcYDQZuXXnoptokrE5ebJ9YRM+qUfWcH2uvgfLvb6IB7u/kTXru7Gb746sPojy6Q0WUgWh43dsKLrz+MVnUmO2BFl5gDgGYM/BKtJusPY3NRgS8shkVcX5I8Lljf0yNe7qF66qP1ThOCDyiwlGbbWFnM0uURcAewxqUG8I4lsshSvm+93ogZbvJZFvLuM+S//srL++B9nDzYurywqKc+6KnPYhmRSwsS6UNcVnGXab9N9+DCgoy/8BqxFNlJUQbYAd64x2SFwba2d8KN25ux6mmRSwz3PNjcjvLP3zN99XKfAsitXstHbDCpk/AlT6yF06sA8/V4upb5vu+PeK+cPASME7eXDSr6zs+FZ88uhseOk+VmIX7B5gBAJghFXuOGvVcMh+8GWRutK4CFFHBTlF98pvmRdB7ZMz2fxYGGWZHzYxeYGc+iu0nRRsdAUeMPrJvRzz0mfRd6iB8r21o/Afngc3gqINcVknvRNcboYIjgHj4XuA9zd9FVEHngWcH3oOfcpADY+aEPAuVpbQChfVqzoExayqpy7qlImqNdNyG+85QC+hSdcKXv6/zaq1J/Nu8fBbj3kghky8TuICe42aRJK3qNi8uLr69HX/YUzOjjSyaNew+3w5U31qOvL+AHX1/caSJfDqD28YaEM4IVUbGgY20vAuTclwXIZSkGS18J4NgPLM3+0s0FdxZ83rG+W23y5OpCOH9iKbrSuKnIKv/d2+svAAQLST41WOo+wz2Uon/XpeNxMzCq5d3F2MwG9CkN3LJEOUq5Xy51FgaecYH0d1X3oNK0n/KNyO3ffP52dH3Rl31PxmOq0f0qqJ9/5UG874B89/qPOwz+64fhivM9blb4wSUts5anF0Gm59fmwpdeIEtStqH2tGofwOMfn1Wk5cTMi7aYx+96+mS4fJ682Nn7yPoEwKoCQqOx4P796BoGyNFiX2n+zxjTsIAbMAmoyheDYm5Dl3509GTCLD6A00H+8fAGkA19jSfgnel7aTOvIwx4RN8ACs3Xjk7B4k4/Tf+oP33eOOCmsUrwLW2bqQZ5MHC5H5ulB3TlWfpt5e1+AbeTEBllm3z3whzoVHfcBvzB4o4rED8mKYAeboCtNA3/Wc/6za/5//J3J0Ga7h1TpsAowB3jyvLycgfcm+AdgPv++nb42y/ciRZGc1Tzm3/rNoArwBciqM/SPmJlTK+609lh9eQCCDR6FeRjF8Bn1vb5WCEyZt7o5a4mkPVLnjiG2bBXcW8jLoQseJubW1HRFZW/TtNHuuh97VtOxuDYDNgPPC94hAwoXEC7fpm6C5jLOuvPZuwjljaDUM2jjlLWAnZYresp0Uhd+rkbuMZkAaO6wiDjyFv2b/KpU3BpPSumlDRgMDanTTPnEpOTHja9BIJHl6mQFT1jrNsEKu5m2WKsVLDv7oUP/Fx454WlcGplfz5ofScoPMv5vRB9dNcfrmeAcmkxrK6shLVjq+FLnzoRnjqzHME7bm9sCMpctGOFTuQdGeZd/XKMl2mzzD2f/OQnw6c+9akytzZyj1ZhwWUePHtKEXVlzLK1EvUUoBsaCZ6hnXErZTY5usZAd3RZCvR5p8A7Be/yh2foi64wglDbqZNQppvlHRoh+o2Pe6CjP2wStPqjO+nzNA0Wuu2oz6WTcR519c3TKjM0xZiU3ikH7zCwV5linTD1pnznO6ztf/l8lge+uw43BX71w/91eP+7LlQaJPNrcXGxA+6VqFby5v/00r1w8/Zm2NjOcq9nAKbn195zH8C6eO2NjQh4XruX+fqWLg5Tsh+tuC0B8SrJzF1gLpw/sRgz0IBosMAvzodwbGE7nFzaigvbsV4WDJSgFq2iMeUDV8kl/55nT4STq1j29wvjDKOHqcjSgiEG56UgHCVsnvbeRDpwHFzXYjCsv9P8HkBKkSRSPabB1WxMU2t7BIdbu+Ham+uZK1jSaXKu4z4W6w7M8BVPqdigC9ij5RwAncWOsKhntRKycQrgk7CRWNTp6TOL4eKp+bC6mAVaE0QOiBY40j6pWWklDRhH3r704lq4dHYls9gnm9XUyiiJ+cxCP/xGhplvuno0Lb8A9w9+8IMzzPGu6x0FOgp0FBiPAv/Nz/9aZeAe1w8u/uhcZcZjgE8Dwv/zzYfh5u2N/XzsvcC81BqJpR0XGkq68/eRuIoAPKXiF+djjmuKOWWZGR5GwP3ck6ciqH/wgPLg20MzH0hDjY0An6965kQs1lQWvAPIyZdsQKpp9My7S/84+uR7j6n1KZ4lf2AtrVoMBWr6QA+TR4AjVvYrSfVTATtuMfi1Y2U3OPXF13KWdk6Yeplihr2rzd8L2Ld3sjk817N2A9oPWE03Nw4A9xS8Z8/tu5OdWJ4L73pyKRxbng+nTp4Ma2vHCmNA9t3RMgrxvndeXAtPnV3ZCy6nXWRV9xfuiVb79fX42wwzukFUca8Zhy8dcB+Het2zHQU6ChwGCnTAvQVcxNXl775wZz/9XcyBbsaYDMgA3im29IVXs+qo2zNuaRyJ7AUAHpDy2NpCFqQXdqOlHWsjFsjdzYcxe8bx4ydKH7nuewrMha95bh+8D3ObwTJK9gZ91wE6HPfqk8r3Mdf2VhZYmRZgartbTMxekoA2j7bTI/B84ZB+/AW0v/jaw1jt1A3pnqU9+rNnoB35J35jPXGPwfqOlZ3vZvUCsOs3zBgiUJ/PXFTyjlncu7HBXN/PGOO4+7nOEAfylieOh7dfPBUWFjL3mX6pTlNXMWJI3v7kWrh0JrO8I6NvvvlGdPsyIE5XBmRXN4thwXJ186kD7nVTtGuvo0BHgVmjQAfcp8wxLOyfful+9OPNKkFm7jH7wD0LzgPA/NOVe3sl3afc7em9Pg/eozP/Tji5uB2Or62EY9GnNHMxWJnfDm978kQEGWWP8FNrpG4zpqPUp75o8FgiAe75WG3BLZ8bQIaV0vztZfxbp0Vsc4CbX1rgRp/1T00raJKDeBCdAe1kjom+6wD3noVdWddtxsJK93uBqPh3kC3pVq8S8LToMc579wB7L8sLGZfM/NIvkgLfdoA7AapFV6yPMD+fbRZ7wYnkbz9zYjk8eXo5XDy9Ek4dW9gL5u7Hm9St/Z1PHc8s7wD3W2+Gu3fu7GUdwQfXzCLT8j/ugPs4Utg921Ggo8BhoEAH3KfIxatvrEe3AYBKBDK9LBqZu0AvWC+rpRT+/oW7EbgcSl/2qjzI5bqOaSi3t8OFs2vh9NpSBJWZBT6Ex88ARCj5ftAFYdgrdUGgCNR7nj3Ze77n817wMBsFXGUAuf0uQBagnQwP41RZHNb3Ub/XDcbgKE8HDLIzHaAA0HLc3EemhbRya9oH5PdzN3uW9qSQ0nYv2Nqg1BiMubMbA1EfJKD99ftbMe3pLF4CdsbKRXB3TJMafckHB4LiRmM6xvzY03zb6IQsoJX4j/kI1AHsZ44vhcuPrcRaCJlFv7h4WT5IW593AmOpjhz73MtOM+2NZgfcZ3EWdH3uKNBRoE4KdMC9TmpWaAvQ/pnrVJPrWR8T0C6QwfqOpf2T1+7HYkrdVUSB3bBBVoUQojWQfO8rCzux8MzKSmYh5LunewAmi8wYnjkjBTOPn1wOX3ZpLSz3AFdRnndTQZK2DeCbXhZWMYBvWtbKQfIDQCTTDRsPS5Pj5mNO537p4KzeapGronfkLe3Rwp6C9l6hJeQ9Be3ch2sMLjKzeEFHgC/AmorCBIWWAeyOlWeLKukCwR/JqV7gRnb62EJ47HiWLvWZc6u9CsH9wXucGXNsLubCVz93MpyOqVez+VJHYbI6eNgB9zqo2LXRUaCjwCxToAPuU+AexWaoEBkBTM9lALCOu0yayxr3ANxoDkt+6iZIrZUYYLm8vBSPJ44vbscqkwDPJSq89nJc479LqseyKe9S8I77wDsvHo8Axjzy+fGYPkxf9mhhXVjYy8neRsCOtRw/ZgIR6TcXJwKm9RvXwipoT0+UAO2bvSqoFhUDmr9xbyvcvJPlGydrjJWAm5CbcdqMrmxbm9GFJBYwyl3RR39rM2aLiZbq6NIy3MKebyerWMyG/eDGxYI5j1jsC8D7ueOLEbhzcgR4J52qAddFNPCkCRl/39tOx0DXfLaZcWg37rMdcB+Xgt3zHQU6Csw6BTrgPmEOXnn9YeYekwSfHvBn71ngAe3/fONBzB7TXf0pEP2A1zfC0vJSLCqDlZMjfkrCnz2xGgGTwIPfgvcs1/Vwyztv5rnFhbnwjifXwsXTy/sgrKDyK/frz87f0cJa8j2T4jMuLvjkmzXEirf02wI6WHTHvW7c3gjPX70XN6ecLEWZB7T3iip52gQsjSlO38w2DqR+BMS38YoBo+sbMQ6FIOilxaUD3cRKTiYj5G6B6sEj8r9fYCqytLy8MrCewn6e9wzaXzyzHJYW5iJ4f+78alhcoGJqlM5HSJxuVjm9oigZlYvn4jwqN1+a5FsH3Jukbtd2R4GOArNAgQ64T5BL195YD/9fzz3GIjP9QPsLr2XZY2Y5g8YkSAtwB4QuLy1HgAwIjYWalpdjoSasjQCO1Gr49NnM8l4WvGuFBLx/zXMnY8rJ7LP2uBCUobUpKS3+pO86rj3QEPqdO3cups8cd7NBqtKPf/52LBiWxW7sxGBUQbsBqvQbVxjkHUs1oB33mLoLiJWhT/4e+hODPhNrORZw86FzwrO4sBgfi8W1tjb3KmbG05USLln9+lUM3LP87DGTy7C2e5vKWKBlLoQnzyyHxfn5aEF/6+MZeO9neWfji0xg8T9/fC68++mT4fTpU2F1Fbez6cp8B9xHkeTumY4CHQUOEwU64D4hbgLCP3n1bgQvusdYCXXfp303Zs8gT/uNW5szXw1yEqQFuD98COg0n3WWhpHy7Vxk16DKagretbyfPZ7dMwykpkWaAPyA98ySnrnNtP3S//7WrVtZtp2VlQNFqSgaBZiPm51z5wqrzFYZIzKMrJPmFKu6m1NdwfYs7b26YcR78ExbQDugGas5ABZ8HNN19rxVYipHqkJS2RE3rBD27iXoNGZ6maunujDvYjMAvRAz2majMExe93iVgPflhbnwxKml6L9+fGUxPHNuJXGbibMgPpZV27wXtjaztKVY5r/0wnK4+NiJ8NhjZ8PK8lL591cRmpL3dsC9JKG62zoKdBQ4tBTogPsEWPvqnc3w6ZfuxUBTQHssNFNQJfLe+k64fmsjBqLeekiKtwl0riWviJUde/mqY6DjMItir988o2824AN3mSxjS3YDLgtPnFiIRZoo/R59jXtWyKd6Pu9lLO8peH/rE8eiy0G2GZiuBXIQ+9KS3QSdQpe0miZ0wLIKcOc3KSopGFW2mI4VNNkMmDGHuIJPvHg3vHY323gauxE3qbjI9FzBojE7hPDyrY2Y4rQt7jFsBDc3syxFAPgM0mbClP1rN451ZXklAvhYbj6EsLi0NJIf+7DpF/vAi/cyKVXcKCbg/fjKfAxWzcA7Pu8rgZSnWt6Zg7hPZUXEspfGYNW5EN7z9Gp46snz4eSJ41kay2Edb+j7Drg3RNiu2Y4CHQVmhgIdcG+YVW/c2wz/+MLdR9I9pi4y0SK6uRst7RtbO+Hm7SxA76hcmVsA1RizlHnkXS9jycbPeHOTSrPZc1g6Af3RQtoDLDGv+s52dBVYXVk+YHnnmcsV3GYEKytL89HqngXutRO84zKEhR0QhoXdFJT5YFPuIRMOdCrrJgNgN3tOmrceum8unQpfeD0Lss782jPAHjeqPV933WDWt3bCF19br9XSTgrFWIW05EkIMkSBoyyn+nx0g+GzQbtm7yW/erSCl3FdmeZkTsA7fuu6jyG/X/L4sQjkIRe8JFCZisPZ1duyzIVwenU+vO9fnA+nT50Oy0ueVE1+UB1wnzzNuzd2FOgo0C4KdMC9YX78zedvhzsPtpIqkfvZY1LrI4Go2Liwzs9q+rtRSQnI1D84AvD5+RiAl4IvrJvpvwFoBAlqFX0EuON3vLsTj/yxsp9cWwlPnMos8Xmf97c9cexAnvZB4zB4b215IXzdW09Gv+H5+fb4u7OJAXzdvn070hHATsBpkXsFrhivv/56dJOJqTQfe2ygm0wK2HkP7bPJoh2+29iZD1+8uxrmF5b25J2NKHUJ0lztniR9/tWH4f76Tm3ZY5CF9YfrUSbYwOl/3o+fMZAU63osXpTdlS+g1e/ZGCS6tJxtEmfgcnyAdNzHiNdgHqwtz+9lm5kLu9FNJrO4H4DucSP89W8/H567eDaeak3rpGlawB1+pydRnLQctstc/Ywrre7b1nHGmgUo316MiQactvb3sPQrTQ1srY+6x3YU5ts4NOuA+zjUG/Ls89fuhetvrheCdtM+Zu4Cm7G4Eq40rx2xLDIApfWN9bC7sxtzXe/uZsWnyMFuqj0soBvr62H12Gq0AQrQAObCCy2kfB+V+VwWMBit8L2MM+S1pgqqrgEGrOL/+/YLx3rl4cv5vLMZ+IrLx2MArFZ3+lLS0Fu71EU6rq9HtxdABYAd15dBwBL3Ge7nOVxkKKJUlP6RtrGwsxmApoBiCy6hYPns8198MXzxzd2wu3I6BpYSlKql3bSnERT33L8oqnT9zY1aT5fox8P1LIc+fF+OJyzF/ub9cqQfZEwmSzF9aKxovB2B/fx8lnq0Ll/22oWhT4PK5rHlhXD+RJaiEtklbuPS2ZUQdrLUoJxipRdzamV1JVx47FR479vOBuYLfJ8GeB8XuCO3VTZbANg7d+6Ep59+Onz7t397dDWDRr/2a782KbbFuVzWfY1OIaOcpFUBsmzcv/ZrvzZ83dd9XQTtf/VXfxU+8YlPNDZG5Ae3On4sRsd7OXmFvvvuj492AUPEu971rvD2t7896iHG+bGPfSx86lOfGqu/0NhaG9IbYIqepE9V6DlWR1r8MIkLvuEbviF82Zd9WUwE8Qd/8Afh6tWrhT2Gx8hulflGmxiSnnnmmfCd3/md0aCEcem3f/u3W0yVyXetA+4N0ZzMGH//xTtZcF4vq4ZuA7Eq6u5uBDgErb5xPwviu3GbrBQNdailzQIyYyaY+bmYWi8WnAm7YXVldc9KDBhDaa6uHotgIeZJ7/nDC9yzo/64bO2NFIAVs3D0rKLR3/3kUpberpcOMlrx50JYXZwPbyHbRs9tYFgAoGXi/4t3nAkrBr+mteMnSG8WPIA1Cg8LOJZzwPWwSzcZFCvPsGjlL+hORVgWLkAsCyXKOKUPPPub518Ir2+uhtVja3GjGi3tSRxHTJHZYw+/qWXAhvWhFVKHdbbE9xubG1GWBO6AzbjY7vYCTHtt5F2s4v096x2519kQMj7kMQag7oZA27hyIS4rK+VcuUp0eeK3CN7ZcOLnjshihT9/cimcXt4J9+/djcBvfwM6F2Xq+PG1GPB94fRyeNdTx3vpISd/0jQOcIenH/zgBwvlvB8jbty4EX7jN34jvPe97w0/9EM/FGX/+eefDz/90z89Ed7R55/4iZ+IG+uyF0DzV37lV6JOKHvR/g/+4A+GD3zgAxH0M+Y///M/L/t4pfsuXrwYvuZrviYCb/7WwIBex5DwwgsvxE3DP/7jP8ZNRHpBj+/6ru8K3/d93xcuXLgQ5zvP/O7v/m746Ec/Wqkf3ozee8c73hG+/Mu/PDz33HPh/PnzcUPBhd5DBj796U+Hv/3bvw3Xr18f6R3jPoQ+Z7zQY1p9YAwAauSETd4rr7wSfuEXfiF89rOfLRweNPzxH//xPVqWocGLL74Yfuu3fiu8//3vj/ONNv7u7/4u/NzP/VyZx4/MPR1wb4DVZMggFZ5ZNLaiu0DmIhNB+04GYigyg7sAF0Aft4HDcGXl1w+Gr+UD/RhnBFAbG3tAic8A31SYjFaYMBcB+sYGx9K7MSAQq6fgLKNVFnSK2wKAC+AFbaM1MQbRZf1Ic1ub1zorEb+fZ/3xk0vhwqksMHZYwKouM1gqye/OBiDmxo6l7CdzAbAA6y7QgGoWwWGbjkj77e244GFNLMrdzve4TGBlB5hjaTx79myh5Y+c65944c2wtTOfBKMmAdg9S7tbKlI/EoT9cKM+ecfdJatYC+jMMgtxITvKB/+OaRujH/s+IOBkJwZEz2fpRJGhmB1mYT7+zf0xNWTYjZ9XCZ6ejCSUf0vqMnPhVJbfPdu77oazK9thdW6zJ/vZZubYsbW4eC70XBJwsXnvW08diO8oqiRcvkfl70TeAU8f/vCHyz+U3EkMx6//+q8XnioVNcj7PvOZz4Sf+ZmfCd///d8fvvu7vztuYrAyAmwncWHhpM8CyTLvZKP9oz/6o/Ekrez1xBNPhJ/8yZ+MAPYLX/hC+M3f/M1GLO5f/dVfHen4zne+M2a2KrqYowC4P/7jPw5/8id/cuAW+snmC4CNjvq93/u9aPH93Oc+F27evFl2uHv3odPYrHzTN31TPFWxfkW2ed3X5OjJv/7rvw5/+Id/2NfCXPnlFR74ju/4jvC93/u9kS4///M/X+HJem9997vfHX7kR34kPPvss+Gf/umfwq/+6q/2pcfly5fjBrJsET9o/g//8A9xfv/wD/9w+LZv+7aoaz/ykY+E3/md36l3IDPeWgfcG2Dgxz57KzzY2M7yV2tt3wKwY83LjjLXt3bDi6+t72WZmfWAVIB5BDlJ+joAEVUjubLS7Tt7fsHcv7lBnnoA1MFjhpi1Y2UlPofPct4lBhcFXTQAV0tLWdDpsEswjl8vFkf93f2cFsjxfnoty8FdBrwvAGTecjKsRevlZNwHzBbDESKLM4s6C1AZK7s0SrPJ6CYjTdkMANhZGAGqtN3PTx48SxwHBZRiRdGYqz37HQM/e5tUk6OQPeZzNx9Ucgkr2vTlea21Hb7hGoUMGQOhL/qjoD3LQhQzwuTkJ0sJuRW2Kaa0kG0A2URqhZ/c9myYVI/wfS9YlTgNLO2AdoJyNzbWw+UzC2F1kSJPy+HEieN7QIa3uFklM81XPnMi0mx3d7uXotNS0OAAACAASURBVHKEflR4BF6wQcUS+8u//MsVnty/lY3tN3/zN+99gIx81Vd9VbT+cgFEsPLqpsE8w6r48Y9/PPzUT/1U+Pqv//ooV7/4i78YXUkmcTHvsD7qbsAcfdvb3hY/48LayWYGy7AX87eqtRxLKtZTwDTgiY0JILHO6z3veU/4gR/4gfDWt741bqCvXbsW+37lypVI88cffzx84zd+Y3jLW94S9Q4bkF/6pV864ALzvve9L/zYj/1YPIHAMs9pRLZhr35h5Pie7/meACimPQwVyACnOuhW9CkuIdCaDRs0/qM/+qPw+7//+4+cBFR/e/kn/n/23gNMsqs4/67OPTlsTlptUs4CSYgghCQMGAQiZxswGAQIBYJt/lgEAwZEMiCRPtsyxoBFsLGEMAKhhAJWBJQ3abVpcu7p3N/zq3Or+05vz0zPbM/uzG4fPaOZ7b7h3Drn3vtWnbfewi5/93d/p3ZjXL/yla9Uv3ONt2R83ve+92kg51e/+pWudGCrSg1HGVqNNe4dVq5Y2aAxz7ifbVWFObF37179/FOf+pRux3zHUbnrrrtqfCUL+3B14F7j8dvRl5Qnu8aLRWcMyJg0nlEGtvemBFUNGvKPSEEu1GZJoJVAuEUtLIJhIKqUGOiu23HXaU6GDo67A1oTS7477nLMU8GYoY66T12D6Ho84qTwlKvr0VwiwYBsWDp1gRr/OLEbSa9UmFTgHpxhn2Yw6AbYif7ww4vFQPUMDqOb8nIn4s4x7RgssQPYeYnykOXhDNiZil+bSOfk7s2u0JJJPtpKkz+Pw4A7zurWnupetIBngLMmQLHiEiNheV/Oeina7igxgHEXJXeUFyvOhVPpXhKezGEopEC8fIVCnUr2zxeUHgJw1yh9Ljdt1dKZjsPB2t6cVlafCnmSi5MihbzSvjYsiUlzU7Py2ssdGgPvAPfGUFaGBgdl2bKlqms/F435yXyEvsH8JLL61a9+dVanYk775zLA7bWvfa1yaWnXXnutghF/pJpnEGAW4HTMMcfodu9617v03gCUEAGmXwb6/QCabZmzRCcBXUZ3AehAtwG4Ttf8q0dsi5MO1/7Nb36z7vrzn/9cfvazn+nzwBo2457hfETQly9frtfAteD8PPHEE7Jly5bi9tgFUP33f//3ei/8+te/1oi7HZN7CkrL0UcfrZQ6bMh4cJzt27eXrYBWviLA5+WXX66Rds7x0EMPKW8ZGgqAmb6ZrVgtwF5sZzQJbEgfidgDpnEsoYzAbe/t7ZX//d//nRGY5hrOOussdQKYBzgJgHKOZ3lCnJ/n3znnnKO0Des3zgR9po/0i+cC/HpApzUcLqL4NMYbgGoJzVwn14BNrdgd84b5gCPGs5lmqwFQiqCmcM2PPvqozrX77rtPHnvsMe0TY8I2UGn848xq0datWyeM86pVq4r8dOYA1wFAZnw4JufnmOQQ4Kgyd9iGY+HAAtzf/va36zaM3w033KDzv1Irv9+w5Vve8pai00m0/pZbbpkwf5gH0NGgxuBM0ojw8xnjBY2J/uBgM4fKz42DhePHigznozE/ysdnuvtuvn9fB+41HCFe9HduHpbxTK6YmFfktZsUnkeLgc+urSCy2yv1XsOuHLBDcaOlFeRM5CJW6oDSDDygZNx2QJLd4BwLoOYirEAEi8S7vwH3gHZbtp/NRVpgFf3q5W1eYqkH2jUJUUSatTS8qxJpn012LvaAbnDWhlZBJnIuk/Z46Zp0Iy9THqpK26hitaG8/3YsPudhZ9FoSxoz+cipjg1of2jHqIymvNUlXXEpUWQA1EowKbjRHM/k5ffbRhUQu6lfWmnZh1qFRjpAuzgfxK3WhCdWJC1PVJ7oAHIWT2ffO5WOD3z2UFBBfvl56XOWCqj5gkbimWt6DqUdBCSmNQKmX92Zzdw8oPt4TmwwUJDOuLtmR/cKyLKOJlm/vNXTpZ+YrG3AfUlLVJZERnW/VStWePNw+isopyBMtYcpJAESAaLMU8DNJz7xielPVMUWgJi3vvWtQhSXfrFED3gpT0IEsBNlBEgAwr73ve/JG9/4RgV8PNOMsnbdddcpvcP2B5i97nWv04g+fTengWcfQI3j3HzzzVX0tLQJYI5zA94577e//W2lk/i54AbEOTd0haJErhYLyyogp6833nijHpjvX/rSlyo45fuf/vSn8v3vf1+PD1h8/etfr3QSwKhKn3oVqgFNgF3oI1Mlk3IOjgEvnWMwnkTKAe3lKk70/dWvfrW88pWv1G2x0zve8Q55znOeo58D3MyOpmYFKP7c5z5XtSIU/WHsPvaxj6kzxr0NAMUm5Y4X22Jz6D2svgCcoebQD5wnwCTAkHHwJ/PiZFgeBBHkz3/+8zovAPqXXnqpOnzY1lZS+I5+sAKB7TkXjhIrPf7gCeNDcIXkaKLQAPrXvOY1RZqP0VJsherHP/6xOjX2nL/ooouEH45x9913az9YdWIOENlm/rMKgTNrThpjBFjm2tnvggsu0HlC5J+Vp2qVuLh25hjOF/tgH45Zvj90HLMRDhVUGa4Rp4Sxx1Y4N9BnyGuw/bk/ccRPPvnkfe435jzc+QO1Ujajm3oWG9eB+yyMNtkuJKOi2+6KzlgE0is8o4IaaFuLbOkeF4uv949ma5qgV8PLmfZQFpmcyDmvvJtFjpDoK+m25xwY9z3AXOJpiT5jtBhwF9x3gP9+NauwKqhpOJWZShKRK9ujQmXVknLG5GCN/dHDXusVZQL8KGSsMb7jYW4Am9/YzeQeZ2ITP7/d9jNpR44HyKgGnFLx9PE9ieLqUiab13mvq0vKay8oNczBZ5FHdic0AZtmAJm+oJ9OEjHUKnePOOpGuZ46fSqPugOCAPjTNfZl7oUj4UmLeynVR5Nb4bI70E6z1SFoX/DlFzRNxjOUOlX5nM6n1mhB4mEH0Jm7jY1xOXpla5H+te9cYIzysrE1KZGgyKqVAHd3r0zVDJwQNTZwO5mKEfPCKFtsyz5EkInywnGuRSP6+853vlOpJwDyz3zmM3r88nbuuedqpBCwBujk/iC6ihNBZG/lypW6C6ALgAYAgyZAZJIIJf0nWnnbbbcp+ABQE+Hk+t7//vdrtLfaxrkuvvhiOemkk7Qv11xzjXKv/Q0Aw7kBjwBRnAOSK3EgzjvvPHVcoZlcccUVCri5HiLPXCcOPfQH45YDmgH1zAGisXzOPQKwA/QyTuQAAMAma4BktsHeNKL5rBJM1ujnBz7wAR1v+oeNcIKgWbDKYSsXXBdAkmgwkfKZNMDjlVdeqdfF/uQREMGerJmDxlgCFBn3Sy65ROcO1/7d7353QpImY/ymN71J+3/TTTfJt771LT0XdCTshg0ZN6LnOCjME4A6x4YXzrUx1hwHcM68wdY4hlCDAKw8Cxln5gJziZUSrgE7Mc4ci6g64J9+cAzGmZUAW8HCKbEIP6tKRO5xSAgK0ZizXB9RbJwnGv3F6frGN74xozwIHAT6i+1wdljhqaRIYytKOCzMR+bn7t27NYeBfrCyQGPMv/zlL+u1MT84tqkiYVu+Z64wDhyL/XEYWVFZ6K0O3Gs0gkQf79ky7CLtAHcFMcb1BY44ELPLK+/OacE2ABmLQNaoKwf0MBMrl05+an9xJCgMJA0WkGuEruDjGFvCqnrRKHig5+4BqJpdmI8yQzJqNOyjzHgqM1BmNi5zxWmcfCRnrwxMLAr53KPbVSrPgf25q6jKy4MICAAB8M6LcSbNz29XsBYK6dL/TGTnGJ4Hd4yoBrs6qr75Xl4d1eb6rY8PaTeVP55Bu79Eg0IBCFDMuBNlL+U1TLwyrtf02TkO11IesdkHWAfEJZVO4fTxUlTQHhDdzuacczLdXOXcNZ+LMxm4Gm3rVslc4TKVegyLdDa6aqisMDEOjQ0NcvzqFldZ1XNEdWxyOf1h23ghIUcti8kKXfnxO7mTd9ToXsxfbMmc8zf6xJgSISOiy/zkxc2Ll9/7oypT3iuoAIBgwAvUFYBIJSBBYuqFF16o9wjXDkWABFWuBUoBFBCAOAAQMIIzCb0CYGfgh31wvGkkGcL1pn3pS1+SO+64o+qRBSgSqeR80CCIvNJ3fyPJEuUVfhPtBdABzrhOACbPW4AXyaiAGAAdnOINGzYorx1gTeQVmg2OCOPEuaAokbhKA0CjLgLAg67DcSdr0EKIoLItNiPqOhkvmmMQcQVg0V9AGSAeJwlqCscB+GFjQG01QaNK/cIhYRzoD3QNxn66VQP/cRh3HEhsB7hl9QSbWiOaD4jEsSCB9vrrr9foNkCT5zW8fuaHrZQA2gHbjM0999yjP/SNOQo1i/HG9tjCGhFs+PmMM44hYB9HjUg50WUa8xlADgAGxLJaBfjl2DipRK2hkdAP7A2wZxWB7+n3D37wAz0O96klaPNv5hxj7qdcTTeJcQwB19zLrE7goNg94d+XbbguqxGCU8WKCH3CptyzOMb04eMf/7juyioATjgNR8nPvSdaj+PN84T7Ddsu9FYH7jUYQYDLo3sSstfTbAewlyLuyD46UgCqMU8PlDL9AfkLPSlVo2josE+jY6kRd5PXI4qZcbxlVe8o4y2j+AH4AzCYlnsNhmniITzwThXJjiYoMw6Wmzwk/W1vCMvqjqiidtN+r9QPg/MnrG5SvrsVeII3X+Og+36bgXHi4c6DnJceYJQHKRHNmYBS6hMQQffz2p38I2pBzlE1JgyO7INPj8nIuKNBAcz9BbeqvahybXb6DwD1N7ax5Wej4vDZVDz9EmhnjqJvXuLRK6Url502Wl/tNRzs7cz+0NuMfkafOhsDmpSq91zIAfcjFjdKJ0nc3uoRtqBAkzl7uUxKTjuiUY5YtdzZLRDwgIi7r8sbc8+cRpxOXsxEz8zejANzk2igJUYDjGyJnOPVCrhzjeeff74CFc4PuIWiUB795jsAFgmK/A048icHAriICBPlBiRDN+Ce+shHPlKMhALy/VKFRMLtvIASQF01DbsTtSRSTF8Aa/DyAYHlDfsTkdXnq1YFDqitP/3pT+tnALrLLrtMnX+AHhFhtgfE8bclfhKdZdyJYBoY5Fw4EDgfgEYoF6xWTNaI1MJbB/wROeXvqRrRZ7bhuUT/AGQ8r/gc0A8AJvrPisFsGxxqbGl0n5molmBLrgnngvaTn/xEaTZWuAx74/wAhIny4hTAyeb6SazG3pzXlHv4m/sCx6H8PQqtBYoQYJ/8i69//esTLhmgr8EM3zjjIBHZpwH2cdCwI+PP/owz/cLZuPXWW4vHA7AzplDIANTY1xTLOAeOBfOWhrODzapV8uF+M4cV+wHEcQpwbPyN7VghAKBjR2g+2M8aY8bcYDWCeXfVVVfpPKGvOIgcD2qNfwWGFYv3vve9agMcXey40FsduNdgBJHDu/+pkRJlAGWNLCDGqWrQwLWbu5OOQuC1vUNEvWrQgYN4CB40gADKxk/XjK5AlL0IkA8itDXVmOWtEYl42u5GjVEutIisXxr3qqq6SPpkjW9aG0Jy+pEtxcI2KjU5nVEO4Pc6Vl6iHwDJkluJJM6kMaWROx1JZksqMp7kaTEh1ScURJ2CB3eM6UsJGpRyyGdYsEDVYqiG6gOE48nxCcdxxbYo3FW56FKlazTQjpMFPWZCdd5crphQdqhE27HBxIg7n7io+6JmV/MAHn8s6nInjlreoKtIjBlzBnsBpKEy4bAf0RmXM45dpcA9l8vI8BBFunLF5WyzOeMNQCHS6k/Sg37CCxonDOBjy/aAC8AKDqWfqlMr4M6xDRTRR0AMALo82Y3IHvx26BvGy4V2olYLBJSOAoAzlQ1AL9cEQOMauFai2v5qtFANiKAyDnCjjWs+3T3I8ZDIs8gi++Fs+MEP9wfAFsoDEXP+pm/cO/wGlHEdRDwtWklyIoCezwHogDtADk4BdqKfOFP8WKMv2Ib7ghUDIvOTNRwk5P24bmwHMJuqwYdnbBh7KBXsSx8AsHxOn6DsXH311dOZbNLvWT0g8szKDsAbXn+1jflKtJ8INM9THBqLCHMMxt/kQnGqcBIsGm9OoFFvAMY4IThM/LC9PzkawEl+AeMHgDW+OvsDxBljxtrGmc8ZZxwqbAZ9i7G1uWpjTtSZueePeGNfotPYnag1EXW7H8qBO44K/PnJElPLbQm4ZlzJFaBxbs5RLlnKfYH2O7Qq5iMrDCRA2/2Gw8T9SB9Z6cH2rDzgqDAnrRaAv1/Yg+NyLhJiZ6v3X+38OBDb1YF7Dax8//YR6YPb7knh+Skyqv9cEKUU9I2VwC1JfBRfWujNyeYBcCZGPu1Gg7/suM5OB9s+1wTBgCtZbRGhg2ELsDiyeK4CqnsZO867CzOiPLN+SVxC3ueTcb+NSfPsjW2apArFxrjzB+O6ys/JQ9xUY0w+DQDG8ulMZCQ5LpKOd20eKtYmwEnVyHve8dMZZc6nxYxYVt01Lv1jgHwnr+hPSq1sG3N3SvOFSIxfP11pMuPJ4rGYQ5qEFwxVbW4F7bmsjnn5yg/zVSVM83nlxVdKZK36RPNswxJVyT1/cIrCoaCs6oxLHClN6DGetCkrUqvaQgras5m0JxPZrAAb8K6Jjc9crZpQw0ODOiZQbUwRwi6dlyYgzE9HsLwK7M/3jIcBTAOb5aarFXAH9BBdBAgwzgBtEtcqJaYClAFHAGQijqa2Ql+JxBNxB2SwPA+gAXSY1jZ2I4pfXkiI6+IzopZE6qtp3K8s+cMvx9EhYgng9B+bfpK8SoIe9zlcfPrLdUE1IQrMviSUAsxpJI1CT8AOAGKikmzHagD3Bduj4DIZLQWqCOB3sgbwxIaM6XTAnWvEEaL//ogrf2N7or70yQ9iq7Fd+TZQJlg1YHzg2xOlrdSYm0TKzYZsw/mh7CAtCiAncu7PMyByDT2FOcH1wu+3MQLUMz7QknB8uF6ujW2JjuOImQIN84vjmFwpKyRQU+gTKz04DvDbcQoZZ+5JzT3ZuFGj0NxrXBvH5Bw4Pcx5xhmuPP22+c414SBBsaIx9mxjTjZj96pXvUqdJ46LY4LjWG0ABkcCahX8e45pibDl++NEoiLD8wNHkf5aH3Ee6B9zlf1wLHC2iahDTaJhA+638vuY77gfsAV5BQu9Xfrpb8kLTlwx48sI0NirUO3IzfgUC2MHq5Cqmu25fIWKke46KLQEfcYautfD49MrsSwEK0BtMc1s6y9gAAUQjSyobagOS2KPzpriZdl2lWT5DsS1+2XxSnx2K0rjfq9bHBe03w3UTwXeV3fGZJPHjdeo/Rxy3au1Dy9cXlA81HiBcMsyFjzcAe4zochwzjueGFLlpGKF1LJoOxVGx5NJBWMDibxsH+S+4JzTz3eXIOnAtz1aAM3lajJ8n9KlZcfT1jyJKiPtmm+i+SdZdR5NKcPsacBWKTJhovyHRkKqXZ85JbZKhs2Rc2xtjHm67lKsjMoNu7wpJ5JLq53RdsfWo6MjCuSw3enr2iUmKcllKd6EhF6rLF60qDg9edETWayk2GEbMcZQZwAy5VF2/zyvFXAHxBK5A+Sw3E+U2a8KYueEKgJYhn5ARBQuuEXziPwCZlBA4TMAL5QbeMmWQMs+UGX8EffiPCsUlJJiqwzT3c9QLIhGwgHHngBvf/QQGwKQATecD0eE/li0FxAI4GM84BcDuGnQDODkc0wcD5RioCIAjjkmQAiQ5I+4+/vK8StxlW0baA9Ejuk/qw9wlCvNBc6FI0RyJKAWmxIhJjkS8Ez0lWPxXKDPSIPOtkFlgnrDHMaGXF+lglWMO1FiADP9YK4w/1lhYA6RDAoA9ifnQuVgDACo6K6X01u4Z3DuAO/YGc4+0X8ixmzP6g9OLs9m5hFjZuo6jCt24hwkcfI5dBcoXEZbgUrFsdmWcYY2wj7kYjCfGWe06FklsMY9h2Nk9QGQvGQ/c9ZwOHBQWWHiPAD38qToqcYCGgt95lpxMjg+OSHljdUZHBvOx/1Izog1nElWOmx+s2qCsg595tpo5GbgcFRaCeDdRw7HVM+h2c6nA73fu//fV+UlZ6yb8WnrwN0z2b3bR2RwLKPRRivz7orPeFHmgghUge6y6HrfaFZSNSz3PuMRrOEOlmxqwEzBeFlhG8BCPudULNwqhD8Kj7JMpJh0WMOuVXUowHkDxWiaSwl2Crq9pLymaFDB+3TAnZO1N4bl1LXNGqHX6q0HEbhbIiDRIh7ixock8sBLihcDP5M5IpWMN5LMKU3GHFXN50ACknEl2l4QSaZSMjY6qtHwbf056R6tjg/mz4NQWUePTjNZ/5RJny8oyJwJKWlipH0iPUY54CRgZnN63IPlUFY1cWexka2QES032VXuVagxOD5IpJKQqmEZL4k1VMjK6ragxJW+grpFVkZHxzxHLCDLW4JyZKe7d8LhoKxetVqTVWlGzZoMnKrTEI0qjcLPZZ/s0moF3InsAd4AhFMl2gHKoQ8QcSS6x9K8rRqw/E7iIEAd7jbgD91xoqBW3RVKAsvzxp1nWR/wAtgFRFQC9JNdOyASwMg9S3SWvsCdtgYghH9PtBLKBcAeHjwN4MT1An4ANUS1rcASAB3ZSK6BSCv0CoATjghzg74CoE13HloGwBAAhOPBSsRU8TuirfCsuW4a/cI58K++4LQRZSeiizPFeYn+Qz3ifuR8RGJRZOF5Bgj0a9fP9FYA/BnXHlBO8jC64P5ILf3FMSOyjmNi0orMV2zPnGC1BOCOHWiAbJwKxgo7E+GF0gEoZ74wdtjZknP5nOsGkLJaggMA2CYHAaUUovWMDXQaxs/ykkhy5XPOy/lt1QanjuRlnErsAy2JucDcYFWJseDYAG/mqjXuP5wr056nDzgRnI+xALAT8ee4AG72n0pJqHw8uEdwvLjHAeRQZSolguO0IUeJI8Fqkj+vgr7jmNIX5i73FY6xrXBwTrj32MOUY3CuuB+wOXaoltoz0/l0oLd/10e/LC89c8OMT1sH7kT8Mnm5a8twEbA7EON47VYxEhBPwRl/bdBDhSZjs8bAgFsOdLrsoRBJUZ4soo/prWAL3K5VNl15eT4z/vJMANiMZ+1kO3hFmJCA9EfdjYfPbmsXxaQl7rj5jhZTmb0eCoo87yii2Abc564g01TXb9J7PLytuioPXV6wPNT4jJe4Famo1pYUGHt8r18C0lVKNUcVIJ0YT+gDciBRkF3DORlLT6yMW+lcRlfR6PccZgaY5COjBwXGnxiNQwkoZR4T9S+PxFdro/m8HatjVCw21R5zlpxMpmiidnPMLd1Df8tliKK7+b+ko1lBdmJszFPzwSFz/PiTV7p7Bwdg1aqVeiyAGYC9Emi38Qa48DKvVoK0FsCdcYUiA92BZ9VkiXYAFpblibiyHQCXCLbRHgBOgCQABf0CMBAFtuRAIsyABSgtgGH+DUBDkYR7EPAzlQShfx5hL6K0JIHSFwA7+xtgZFuuiygk/QIYQpMg6g4tCDBEtBp74ywAgHg2YHuANM9f+g6FBEDFvwFvRIQZPyLx8KvZH6oO9uMZAkWGJMGp1F3oF3r5phRCxBdePGCUIALPJcAVABYOPtsDKnEcoOjQ0NrnGHwP/QRHYrYVUzkeoBhQS6SbeYrCCk4O0WDOz3kAwVblE3CPYwZYxQYAfcAlzgxOCLbDVtCC2Ie5g91wtACqOGyMPWPBuXACrDorQJQoM31hnnDd9AObQAFhH1R94Moz93i24qAx73AIORaRZ64J9SOoNdynrJCwusE44zDglDGuAG9AvD+pme2ZE0TxaUTTmc8cA2cJ59VswXgDqAHD1TTOieoLjhfzGIcMxZpyZSFsRlTfEsFJPLVVIc4Dnx+niOtkftAHADzgnPlgDi2UNe4PHCWkIHGmcLy4XyrJvVZzDfNtm4uv/Jq86PS1M+5WHbiLyBN7EwKQcbrtLvJoIEaVZAoig+PZona1WflQosn4wbtdswL2guNw8gafjB+MHCBJb2xLmXqT+ZvxbNzfHTxFGXjuTTFoEU4Wz9Hc3ZctsZCCl2oUZo5e0SgrO2ISsqqsBzjqzkuUh7vxMv3KHLy0AQ0m/zVTKUkkT4fGs5p4Df1F57uuMOGAMeZIfaZleGRMdg5lpW+sIBkTc58wTiW5TPIgSIqsRIfZ36H1748z46qwUnSmDLT7HEk43uWJqrXsx2yPpVFNnY6zS3m2FRgcZms4KCT0WlIu+RlLWsLKX4fTzj7YqrOlQTYub1YQPzI8PCGnhf6csCIiTVEoS2Fpb2vVFTXmmnFk7XyATkACP4B1fkwFqBq71AK4EylF4YJkORr8ZgBoeTSOKCR0GkAqcweQDtDGJjwXADRQZ7gW6AoAYCgOXJNF6tkW8Am9AKBHFJfjEin8whe+ULWmNDYiMdVUPYiGAvD8ThHbANQASfSXcwJYuF5WFQC/RNK5BwBEUAqs8I4lrOIYGGUE2gLHY8wAiAB6zoFjYCCJBFFAayVOsX88AZ9EU7Elx2Be+JWteEZZciEUDTj4rCpYJB9ASnEdVkjoNyBsJvKN5XMLcA7fGhoUIJ3+m5NpMqWME+cH6BI5N9lEbEbBJ1YGsCW2YV+epQBsgDPbcH1EqfmeAAl0DpwT7IvNjPbCmNAHrseKcuGU4AgQcQegsw/9sAg78xIngX6zIsK8w4bwt1khICiDjW2cuRbmKtcDnQSHwu/4MJ9xrLgnbFUGZ4U+0XfOw4oAjaRSQHO1Kx6MGSsp5FLQLJm3nJrEPGUlCI19zkcir60K0T/syj2IbeHXA/5NzhTHgnua9xoOBfbgeNxv3I84TzilppJTzbNmPm9zySevkfNPWTWjLmLTUAguwGHOcb/lsQEFL3DbDbibkoyJZjzRNT4h2o7NSEoF5B+qzS/5V55UaNdc4tnmFLTNtgJorWzIbEZZBoUZx02fKA3JZD9uZaMD8x4FptK5HegXOedoR0FxEfy503QvB6Y8DHkh2EvBQLvxv1netkgHD2i+r7b1j2WERGxHkylINYo0+QAAIABJREFUWnniDrhDldFiSJrQWZDekbQmZEOTKZ/paheqlgYcJcOSlKvtx2y2I8KMBCnzzoo9ec8vIQpt3H+ALIWWpismNJs+7M8+St/Ju2JV3C9aQKmgD+Kqgbw6W6lUMaFXk1LRt4+Uippx7y5pDEg+h0ONrCPc85hy4Ncuiks8XJDRkRFdmSgtOgWkoyEoRy0NF5O4NbkVqpGnBOSoZy6fgBcpIG0mFC2zXS2AO5FvdLyhBXC/AAKJApbTPeBZwyknQg4QAERZlJHrACARtWc/SwJk/nNdnAPgC4iGWmKNCCaRXbavRBWYbI5gR5IHiXZzDoAtia3lgBlwRWSa6Cj25jmAU8H2AHeivtgfAAPdAmCDxCIADZ60X6mF7bARgMifbMwzhHGAOkT0u1otdQAqlAn49ERP/TkpAF+i2awQAJB5Rtm1YU9WPlg1YB/6CHislPA7k3sMh4t+AIABi4yZNcYUkMzKAI4EEXA7H/3hGkgOJfpLgy7Eyg0OEpQQgDLjC8DWegmBgDo82BINfL+SF/bjXFwT57JcAvqHs4PDxvEMNMOZJ4qM08HctHFm/KDlMC8ZZ+YMTgPReZsXjDOrRtBMyhvOGDYGwFtAh+tinOk/14tdLLG5WvuzAsX4QWnBWWDlCoei/H4jQg4wt7wT7j0D2jwvuJegprEfDg65I9iOvnGPYSe04pln1tif1QjuN8bwUGmXf+Y78vwTXCGqapsnsXt4A3ekHB/eNeaBdif/6HSsrWqkaCn4XYMT1VZc0aWFLwM51WTRIkoAuEJeOcLlms5KSSDa7il6RChlX2ViYbWTdDbbMaNXtsckHCopwriAu4u6L2uJaPKegZJK57BY6FkbSpUnuTTlx8+mU94+PHCt+l35YXiQ8R0RQ1X/yGYVGBHpKE/04wXJS9HAxUykIB/cMSo9w+kyNRknB5pMplQekKsMhsMqfToynpXRMprMgaLE+G3kr9KquRfhiD78mZ+ac0HNAM+ZINq+fyO1H4M8ya44HdBbuK+U4uOV/eZzpZhUObPKi6XpWHjVZDm1qgDlcxIPFaQl5qLnSEOSf4J9oIota3Z1AKC6+YF7QyQgJ65A1cc5vdzPTU2NClAAICVnbX/ugtrpuPtpULzQKkWMy/usqzU+GVNHCXSJ1OzvBzLsa/cgDgB2MIUZfgOoZ6rrwLkM7Jafz6aORYsBL5yTiCROB88G+kP0lOcC/yZSy3GmOibgDxDHNbAvwIvnh+XNVAverH/MBZ5JBAwIHPC3PZOwCf2q5Aj4r32y8ZrNnce10wdsBXDFNhwfm1kRsEpJq9iF7bGzJfDaCgJ2Yvy5Dn+VTj4DgPODk4BdORf2BKxz/eWrCLYttqIfOI7Yi3OyP2CXbTgGIL18nDkmKy/TjTO2o388TzgmKyT0BSoQ5+M7C/JwzJkkeJbfR9Xcb9wb5fPAf7+VH8PuN2zPmHAd5ffbbObHfN2nLgc5y5F54KlR6R1NOx3rClVSCTPuHkzLSGqikgbAvmto4ctATmY2x3fPSiaDYoeLuBVfbqpmklOAoNFDIn7zSGoPIKIFmRotSZUoYQm4h6mmurRBwiEXjZ88YliQ45fHtHhNPOZoCPtTjMkS/HCGiPDYeXl48Rnf8zDlpcp3vISMN1w+TjzMeJnwIOflUW3Enaj53ZuHZCiBfndGCoGQOqqpdFZGx8a0uiiRaqKzw+N52dEzKj2jWfEJKWlkHTqM5j9MoYk/y1uy4m5FhRiPIuNkSAPFBGmNBEPTsdoCtTx5jY5FsSo/aNTEXa9YWCweqwq4l0tAuq651SCuXZV2oDvlCxILB2RpW1STUYnu+5Os17ZZtVrnRDCMgDHayStCEgk6GlJTY4O0t7XNWGp0OpPVIuI+3Tnq39ctULdA3QLz2QIzAe4qxpB1qn6NjY2Hd8T9N48M+LjtTgayvPjMlp6kRif9DQlIOO6HatPopldt0i2Puxc/SEOVZfJOjlBl+OYRaPdwjOq2L7Gouqfr7k9S3bAkLg2RyaUhuTkA0MubC3Lk4rjyfQFAs6XL+AsmEQ0i8oJdOY8VswG8c3MCSgHibDeZNjsAn/24kSdLTjUOr3+OMna/fWRABkdGJTGekqbmFpU3HRoeURUZVk2IXEGt2N6dkJ6hMekdRbPdg4iqOHLgpRXNkTQqjIOrOFLUDyjNz2qj1gf6vlVKWTqtjm55I1pObkg1fa8M3Pe9GietGdKqqRRVMnDucj4C0hxOS1PIRZ65rZlnzDneBkcvjUpnI3r6APdGBf219s/qwP1Az8D6+eoWqFtgvlmgGuDOM9qos+AIMMOqVasOX+DePZyWPzw96igDvmg70Xcr9V6JJsPgHwrVUqeaxBMjnJV4/MZ1dVHOakDHgbxpACirOqIuQdWKMWkxJbfE3xYPyZpOklT3jbpzY7jI97i0xkSOX9EgHR3tCt5nU4yJm86WUP2VCukH35H05l9ux54s37KEOtlqgKq9eKoylXTcOa4tt/qVPrZ0J+RP2/tleGRU0tmctLZ3yFgiKSOjYxpBb2pu0t/cE1u6EpJIpmXvUEoTtLGpUlRC4Vnxmvd3/IvRZJOXNOBea1S5vx2tsL+uXmmlWRfdtjoIRvmZCcWsnCpTfjpb0taqjG0xdVAnVBIOiKRTSVnZnPfoMAGdazZP2hpCchqVg+cwt6MO3OdgktUPWbdA3QILygIG3CeTTCZQZdQz3ulGO1q/fv3hCdyBovduG5aBMZQ1nHa78ttNx9rJHwvRdlct1Nc8+syCmiGz6CzcW3SwVXLOFY7V5iLw8zvKyaxGix0+r/a3QtT9qGWuDLxfYcbkF8fGXPW6WCggZ6xvkUWdHUobMLpBteb0VzkFGBFF9wNpbkQ4mHjSlhRqPD+oMvxUUutgeyvBbjxTy0EwTiY3POeCSkNEleu58YE9qhSTIsETCcB4kwyNjEhBHDWHaDqNgmTULEimc9I9nNLB12Te4Pzjjlc7FgdrOxwOKEi2mkI/lFuuSZ8zzwvheeQiL/tG743vrom5wYDEw0FZ0uq47eZ08js5npCVzQWJhALS2OAKJtk84/uzN7bpqpWBdy89pGYmrAP3mpmyfqC6BeoWWKAWQA7yWRvbNXDHSjeBPWu8L6DEAth578IAsNyJwxa4A9bRbh9LZpUqYNVS/TSZdK4gT/Umtdy7v7F9z/Chy2+f6KOQ/OdQux+4F5M95+kNo/0LuKh7OWixKPaq9qjy4A24cymAZy0Dj7yl56Q8a1OHrF62WNVqjGpQTZAX4EyknZuNxCNAuyX4+c0GoDaajH9JDCDOPvyUR965qUmiQi0AcA5dht+MFZ/xA4DnhidJifP2DgzLLY/0Siab05wOBJEKEpR0JiuNTU0Si8Z0jEny3N6X0qj74FhWEunqCi/N06kwJ93CmVWVCY36u5Uc9e9N6lGTmN3qjkvydkucrFYoBx1VnKjLG5nNapUVn4LL7iaqp+oTCqp2vc4XTx51VQcUL7diYvcCtJ14KCerO1zRJOg0fnUQnNXmODkM4hRmPFnVWhmzDtxrZcn6ceoWqFtgoVrgrVd8Vs7e5JK7CZ74qbHgB7AI726TObUk8sMWuAO+b39iUKPspWj7xEqpAJadA8iuTWxIR/aWVVBdqBPnkO23B1pWtEeFZFQ/aDEQ3NkUlpVtLiGP7+3mSKWSRbNAGznrqMWyZmlbUYVmOp47oAxP2cAzNyRUhMn46uUgHs+aG5YbF/AOFaZcp90AOlF3wJ9JQuIkwH3nGLb8BjDjmnsGx+TRHqfZPp5M628AfDgSlSb4zR7QVIe1L6UrTSRg48zWW8kCfplUhefOS1TQjqWUnoWGvEcpgtqChCXfKsBH/SYUUmnGyROjp7c4zkOJYuX6MSFZ2O6BtqinsORkTdXpLBQkFCjIxmUNjgPvW5Xi6xNWN7kcEehRdeA+/WDUt6hboG6BugVmaAEqp77gxBUKzv2qfQTywA80PmdV3l9L47AF7gDyR3ePqXa1AndPw93KvWOwvcNpGRrfdzl6PJ1Xik29zW8LAFAAHyz5GzCxiLkWlAqIHLPCabrzP7SxAczIC1qLRmNy8vqlsn5ZowIYvwNQ6eoN/HOj4R0DuPkpl9KcynImC0lEHaoNgB/wDpXFD/SsCBM3tMmgmcNgia+mPcwxE/mYbB8mwp6TgcEhnff5QkCarH8ePu8azmjBMdrugYkyqPN7xA9c77RyKWBcC1YV16K04jANh8/VNHCrOFDOFLQrKWmiStNc93pp68R7wO4FOle+6sR33A9HLaf4mFUgLtFsatXXesS9VpasH6dugboFFqoFLvv0t+XcE5dP6L4F/ni/Q52xVXh/HtxhC9wf35OQp/qSxaJLqiZD5UgfLYSiS5Xaoa4os1Bvgkr9hufe2lDGc2f932vrPXUZ+MJUkqQgjb/BQd64qkNOWts+bbIeQB0v2YH/wqxAu53bwLsltZrqh+Ohh3UzqDB8j5MAzYHvAImAfaLsRN+tsAX/7knFZNcg1LC89A8OSzKF9GNEYvEGFyb28OfW3qTSx+orS240NNcjR3TbOXQaSQ+6yDmOkVYw1aRT5CkdfUaVloJIbSLhRVKqxeIpEBbW72dDkZnNvdneFJbWslwPo7otag7LClad/DkgIpq4jWSqRty9KH0tpT/rwH02I1nfp26BugUOJQtUUpWx97q+a8JhfccbRYbIPFhg2bJlh2dy6s2PDBSpAlSOhDIDJUATUQuivN6nB1IV50j/aFaSmTrvdyHcQCoLWZacp7jdI6kvbg7Lstaogt3E2JgEAhNpIVS4XNoWk2duXCQtJPBNAmK42Qy0A+DgpftB9mxsZTJQUF/wurmJOaafdmN67gB21fFWqc58sbgP/zaqzsN7XBVUgDugPZXJqR2IARtoT2XhtzuqUCqTl77Rw2tlSQuOwfxH5jQc1gdmRgv2ANyNBuMqBANksS9qMWxnQJzEUMZCq6R6xckU5BcokuMoMn4++Wzmxkz2IUEb8K4UL48WZsCdegdrF6Eh7yWde/cGDu+pRzTPa+DukuSD+0Sr+MAV5qpTvGYyT+rb1i1Qt8CBtUAl4A7NFSxBtN1wBb0ycQvAezQaPfyAeyKdk7s2DxcTUpUmk3Wg3YA7VAEoA5Ua/HaikfU2/y0QCgWUx66KKGWgBbSC6sa6xVHn1Woy577X1I483rp2VZaJRpxahz/6aB4yIBowYbSWSmowM7UY4IMbGdoMvzkmN7DJ9/npMuXHBtQYVQcwec+WYRked8nYSEHCby+vWeB3WMdSORlKHLq1CsrtBWjXAkmehCjgHNDOagyQl6JTfAlNRrXXIxEH7DMZF2lXjXtAe1jyXrEMuO4qr5nNaMGy/UlInencse0j4YAsby27Bzygzj1wHHSxoiyqA/CN0aCcsb61KBdphcqqScqupp/7G3HH9s961rPklFNOmXA6VplY8aIyJeXnqZxppeer6Vd9m7oF6haoW+BAWaAcuPO+t/w2VsnBFAQVeeeDK/itym40L0Jx2CBRwMs9WwHuLlEvnXHRdgMx2MPP8y0fxO7hjO5bb/PfAszuZW1RlX0EfDiOuwMn/MHna9pDMjo8pBdTCbgDYk5f21xREtIP2rmh0F/nhqtlRNXAu+m203eACyDRVbc1KsbE8SDSTn/Yltn6m4f7S9KnnrOqc94nGeSf94cTJQwAns6kNUrrFGLstz4d9TMiHVnkUT3gToKpgnbUZQJuWROQrpF2nEASVMMRF5XPpIXVG4vUH8g7hzm9qj3mA+cleVTugfWL49IQLeWBGAf+eUdDDxNvlamkSFOLvu8vcGfl6dJLL5Uzzzxz0u7g7P7ud7+Tm266SbZt21aPwNdi4OrHqFugboGaWaAcuPPuINAAWOd9okGUxkZ997icKUfzPSyB++7BlDy8c0zl7kjUc4mpbmnVVld39KdkfBI6TB2412zezvmBmOeLmyMSjzpNatNzN7lIKeRlWUNWCjm3ukLCqieuokBLAVmgIGesa5YOLYrUpECGY5XTYwDJAIpagnYzkNFm4LPjhfsBZiUj0ofFixfrTc/Nji47dQuKzio1C3JeleCSiqHSw0z+8XAB7gBv1UUvOIoR0fSkT1mICaEFkrTSratsq1SYbE6lHpkyDrQbPSbngXboKUGN2gPk4bVz7APdmMNFdSVPz72oQEO9g4aQIBlZirq7l8OzN7VKLIy8ZEmxZr5E3Ik+feELX5Dly5drhApgzguPMcBhXb16tTqttD/96U/y3e9+V7ept7oF6haoW2C+WKAcuFt9FoA7EpE856DMlKuPHZbAfVvPuDzZNV6slqqJqUQefcCdwksA+0qtrrQxX6b99P0AaLQ1hKWlIbQPcEcRBKrJmraARELqx3rA3v1djGqnx+UsLcLUqcVqVDoy5xJDAdGABaPHzAVo94N3q6RmRZsmswCA3QovsQ1Vgh/aUaoSTF4HCZdu3juKO3DNElPZB+UkFJQO5abFkVJpB8ChTsXiCuDJKbBmko88H0zmkYRU7IcDp4mmgYArVpbPu+qyXvIp1Dui7TQXba/AxZprAwdEqTLRsAFw47O7Vad4OCAbljaUeO5e8vYzjmzR+6YaNaWZXsL+RtzXrFkjX/3qV9VheuKJJ+Tf//3fZevWrUX51KOOOkpe8pKXyLp163RV5NZbb5VrrrlG/2asrGgZ40Vknt+LFi3Speiurq6iFJttZ3Jtdv+x+sXLtbzZKhcvXVOH6Onp0XPiZPAbR4P9/Rx8jm/PEF0h88qcsx3b+xvf01f2oT+7du3SgAGf8ZK3qB3XZUltMx2f+vZ1C9QtMPcWKAfuPJ/AFTyPyJOrBNoVnRxuVBkAyh92jErXcLqo3+70rB1AAcSA15/srqwowzZ14D73E7pWZwCYxUMFWdTsqCV+OcfxxLi+yJe1BKUl5gc1JeAeCgUll0nJsze1y5LFiyQcDjnZyJHhYsJoJanGWvW/0nG4qY1bbaoxChxzOe2TJcf6iz3t6EvKY3sSjirjrTKV6GEOuLPqtK23pGF/MIE74wYnHD45v1Wm0KvcWiwwVAMjl3jtBQXWkXBEkqnUPlVJjeNukXbUYpRCYzru+q+CRtT9ijFKZcpmlDLD3DlQSjITTOOtOkGHqbTqBF0M4O6KCDs6GW0+A/dnP/vZ8pGPfET7+fvf/16uvvpqrV9QdLYCAXnGM54hf/M3f6Pj+vTTT8unP/1p5b4Dql/0ohcpsMcBvuOOO7QOArQbXpZXXXWVPPDAA8qhf+5znytHHnmkAmNHlcoq6H7ooYfkxhtv1OPSmBcnnHCCXHDBBbJp0yY9DuC7r69P/u///k8efvhhede73qX2/fWvfy0//vGP9eWMo4+Tcf7556uTgbNthdToG6D8N7/5jVJ+rK1fv17e+ta3yqpVq9TJ+OEPfygve9nLhM9xHJjT7Pfzn/9c7r777jpFqAbPifoh6haYCwuUy0GauATn8rjsFU972AL3vUMpV3zJK0LjB+5TJaYuFODuE04pDrwVdpyLCTgfj0nklJcYwL2tISgtTU36gnUR85wkElBORDoaA7Ko0amIxGNRTQK1GLTyyYMiZ29qU1UZijOlk+OqMsL2Ro8pX8o6EPYoV80wJQ0Fud6P9aO4yuQpKFnxJf8qU/m8R1EGZZkD3bRgUTZXVHIprQe4VQFLAp2JNn6la7CoJvOEIytgyucllSZCXqYuxGoMqj2ebjvqMEweIvVafxYVGiQgfZVQHbfdRXiNr3igbannCzDHw4KCTCXgDmCnEBOFyozfzu9jVzbK8rbovIy4v+Utb5HXvOY16qwChL/5zW/uE13G5p/73OcUSAOgv/KVryjgxtH+q7/6KznnnHMUhJPASnVhe1F+6EMfUpoZ4Hjjxo0a8b799tvVKSYZFoDMShuAGXDMOG/YsEHe+MY36vec99FHH5UdO3YoED/22GNl+/btcuKJJ+oK349+9CP52c9+pkNz8skn63k4Jt+xeoADcsQRRyiQx1nA2YAWtGXLFt3nrLPOkre//e0awSeajwIFgJ39li5dqpF3+nTbbbfJ1772tWKZ9IMy9+onrVugboFJLfCej/2TvPiZR87YQoclcL9r85CMjGd9EXf3AjZgCx+4e4rKqAsh4n7i6mZ517mrJkwIlu13DaTk6l/vlNHU/quFAALOPa5Dbn98YN6p7JTKzBckHobHG1SaSyxGUZmgviThHdP4fk1nRIF5NBpRWch0ukSViAQDctqamHJ91ROWgkRjUeW8lxdFmvEdeAB2wDnZ2jMuW7pL9DCcVqhgfuA+UDbvD7R6EmNGRNNUXEzuT+lH8MtVXjFXVHAhOr4/4B0HIZN28o8ch8hsKknFWKfF7qC7H8C73AYD6HxF1FTlI4MOFPubc0CyRd78ARjqyqdQulhIWhucJGR5ngfknQ3LGjRR289zP3ZFoyxvn5/A/corr5TTTz9dQTUg+Lrrrqt47Zdddpmce+65Cm6Jyt95550K0onWE+lmfADYv/rVr2Tz5s16P8CFJ6LPfoDj//qv/ypGronCX3zxxXqu66+/Xv7lX/5FnbWXvvSl8rrXvU6Xtu+66y6NqAOq+ferX/1qOe+883Qe7NmzR/7t3/5NI+hE5T/5yU8qaAd04wTQPxwEnIt3vvOdcvzxx6tD8Ytf/EKdE9rLX/5yPSbb0H8i8kT/2e+YY46Rv/iLv9CAAs7Dxz/+8YqUnoM2F+snrlugboGiBS755DVy/ikTcVo15jksgftvHh6QLAlpVEytkKS3dygtw8nJge1CAO6nrG2R952/Wu7bPiKbuxIKOo9b1STHrWySx/aMyVW/2FHN/Jhym5ecvEhe+Yylctn3n5SR5NzqfWuZeST2vNLxyiMOOy3t8uaX6OO7WDggHQ1BaWpsUGDOHrzw/XsevSwmnZ0drtJlOq1L6AbaAO6nrAbAiJ6voSEunR0d+vtgRNpnOnAA94d3j8nuAW+VyasUXJ7XUZ6QfaCAu6tCmpGlrVG58LTlsn5ZkzTGQkrr6R3OyP9tG5Y7nxxSqVaAVXtjUFLpjAwmcvuliW7AnYkAwNIKp7mcAjHjGZdUY1zUXIsvVZGhGQqKnLWhRZ61sV2r037plxPvtzWdcXnF6Us0oo0D9ciuMfn5Az1zk1NQBtwnaLl717KmI6rA3vTdWZWar8Ad+//rv/6r0lugigCEiYhXagB0QDi80W984xsKwKGYQIfB6SbiTuQc8EtimDXoNMwJxhzQz3f8DXAnIk/DYeDcHO9tb3ubOhLw3r/0pS8pPQanjnbSSSfJP/zDP+jfjz/+uCbK8psVgze96U36+b333qv7EVCgcY1E8C+88EKl9uBMfOADH9Dv/vqv/1pe+MIX6hx98MEH5fOf/3yRB8/qwiWXXCJr166VP/zhD3pet4JYb3UL1C0w3yxQSce9mj4epsC9X/m8JSnIieoa23uTkp5C7nEhAffv37lXfvvoQHEuXPWGTUJxlff862MKjM7e1C7nHtuhRYpIRPzD06Ny3e+7ihH0sza0yQtP7JQlLVFVJrnxD70Kov7sxEXy8tMWSzQclK6htPz7nXvl0d1j1cw5faG5apQ5rT5Jwl80Ep1032KRG+gTvvLylSpQloN2DhoJBWRxU0haWyigFNSiOOOJxAQAZsCd76HBuORPF3U34B4Nh1QXvb2tVQFjFfitKnvM9UYG3Hf1J72EbDf3reCYJqcWRADuqWyJGjPXwJ2xdBzznDTGI/KFNxwrHU1h4f57ui8pi1sijnsdDMhVN+6QJ/cmdL79/SvWyfaehHztl1s1+k3kfTaNc6P4YnKPmnwaCEosTkGiklunlCTN49zXSax0XpJA3/2CVXL8qmbnCGYL8t5/e7y4KfPxU6/aIItaInpNAGYA/M/u65EbHuydzaVMu09bY0ha4lRzLcmhuoUMd02r2qP6XFgIwJ2IOeCXvgNoAeRQTCo1ADqRdegwAONHHnlE6Smf+MQndHP48f/8z/+sdBR/g6JC9Jof6CeAfK9ioYJiotvf//73NRoPPeb973+/RvIfe+wxjexDjbEG3YZz0wD09BeH4Vvf+pZG9HnW/OAHP9AIvr8RWSeKDw0GTXrOwd/8xoGgwdu/5557irtBx/nwhz+s0XgScv/pn/5J77F6q1ugboH5Z4E6cK9yTEzP2vHbqXqIpJun4e4lp5KgB7CfrC1U4M4S+Rdev0m5rhdf+7gcvaJRLnvREQL/+RcP9WmE7bzjOzX6R4RwdWdMPvbydfLE3oT86J4uefFJi+XMDa3ymf9xL6UPvHCNNMVCct3vu+Xe7cPSNwW9iO0BakZFMNsClLQoDZzhCs146pXUEaAn8DJVqT4RLT1fSdMcoLSyo0Hi8ZjydSsB9yM7QxKPhhWQm+42x+T4bU0xLUYD1cZVvSzpwVc57Q7qZtUAd6LZT/WlJsz7uQTufjUXEoBPW9epc3EkmZMP/fDJYp2E847rlBNWN6mz+PjeMXnF6Uvl2ZvapGckI/dvG5Tr7tkjgVBEVnbE5bS1zTq3qWx89+ahIh1s07JGOWJRTP64c0x53GdsaFXH5bbH+qV7MKHjfcaGdulojrpVHG+0OAeOLA1Qe/q6VpUWpQ7E/dtHNMG9Ulu3NC5ve85Kufb2XfKuF6yR5lhoAnCn/2973kpV+fnGr3eqg/LJV63X4374h5vnZK5MB9zhwK9sj05Qlql1xJ17k8g19ibibOB5phd89tlna9IpDanHf/zHfyyqwPiPBeD+zne+owAfOgy0FCgp0FrgiBNA+O///m+59tpri9Fx9gf8wqEH8NNXDTB4OsGW8G2RfigvcOXRlOc8N998syrc4ChYA2T/7d/+rZ6DyP7Xv/51dQQA/uwDpebLX/6yXou/vfnNb9akUyLu9913n9qLRFki7lBosCVcfdRjaKwUYRtbEYA+xDks8j9TO9e3r1vqZ3MHAAAgAElEQVSgboG5tUAduFdpX17Ytz426CWmlgF3OKsisr0nKZlJpCA5zULQcTeqDMBje8+4hEMBja4DQH6/dVi+/dtd8slXrpeVHTH52E+2yp5B1EhEvvaWoyUeCWpE/n0XrJHjVzXJ1b/Zqbr3HIOI/U1/6pef3dct//jajarWMh1VhpceXEw/P5mXDGB9quqiSqFIu6qUlRrFbqygjfKJM9nitvBCiebzH1HGdctaBYBoHF8iZppoqJH/vKztDGkSqkvqpOhMUJMViXC1NIRVYQPHx4o4Gd+9yml3UDerBrjjvALc/RKoc6Uqo6A97WgpjBN5B+sWN8j/e/k6pcN855bd8vCuMUmknE463HYqv7Lqc8kL16jmOFVddw0k5bP//aQ866jF8q5zV+vKDzUaTjmiRfpGM/LZ67fLUCIrLz9tibzs1MVy37YRAVSzaNPZHNHvPvaTJ6VveFze98J1smFZk44TQBuqDjSza36zU5a0ROTvLlyn40+/jlnRKJFQUD53w3bZ2V/KhbBBJmcC1ZlAMCSffNVGaY1PBO5/8ZwV8tyj2+Wfb9utDgnOxD+95ShdTbjsP57U/Jtat+mAe0MkKOuXxIvAnXsAWl2tOO6mT2xUEPjkJE7Opv3lX/6lvPKVr9T5A3Amql7eoLkAzl/84hfrswfeOdsBvN/znvfIC17wAqXPQJO54YYbirsTqYYXf9pppykwhvt+yy23aHIr1Byi2UTJcTyI1JMwikINAJr205/+VH7yk594VDt32He/+92qYAM9jwj9f/7nf8qKFSuUs87zZu/evfKZz3xmQpSe5+IHP/hBTUTlbxJaAeHPfOYzhetHDhMbfuxjH9NEWRoSsFBroNhwzTgtcN/rrW6BugXmpwXqwL3KceGlSNXUihF3ypkXCrK9dyKAKT/0QgLu5X0HdP/XfT3K7//OO47Vr6/4wZMKYmh/+7IjlZ7A0v7HX7FOlrRGNfpp6w9ErwE037x5Z1XAHfBtUTbIBuFQSF+e0zXAOuCORMXKLaDRb3in5fQYleQLh4tFdaKRsKxd0lyUgrTkPMePLygHdElDThoijkYAdachHi8WUyKKu+CB+65RTUxm3htNzE+VOVDAXVddUml1mkLh0ASK1HvPXy0nH+EcJPxmVoJue7RXfr9lQHMoQqGI8t+vfMV6dT6/cdN2Hfu3P3+tHLOySb53x155siuh4P6kNc26SsR8B7QD3sldufKnW3WF7cqL1gk883+8frts7ipJvwKe/9+FRypg/cr/Pq2rTy8+aZGcubFN7ts2LP/zQK+88IROee2Zy+SeLcPynVt2TZie5qSqVnhDVK68aP0+wP39F6yRk49oli/euKNIL/vKm47S1YK//8lWdT5q3aoB7usWxyckrj5zHTruLqHVio7Nhh5GxBeQDFfcor/7A9wBuUgv4gSQ0Pkf//EfRXMBcknMhNeOWgvPGqLjOAlwvgG37E9CKFKORNuhy1iDBkPiK6oySEKiRAOthfEEzAOUcTahpwCMobkQwSdCT4P3DnDnWmkAdJRt6FN3d7dy4lF7AfxDleG4fP7FL35Rk0mtEVnHgUBZhucTIJ5VAxyAN7zhDUqFIXrPMYzDjoINzsrznvc8jeJDJ8Jhqbe6BeoWmJ8WqAP3KscF4H731mHJ+qgyAFOX+FYdcCeal8pMTqWpsitzuplF3KGx3PHEoF4b/GVAizUDC3/zn5sFWgTt86/bqNHIi699TD7850fKkYvjGp2Hi2sN4DeWzk0L3OEPZzOodrhItdJaQpUpMeXGIILuTxarZCxoNrz4APm2lE0UHkCvhW+8apgN8Zis7myoDNwVuxdkTUdYwuKWxGPRyITCB51NYQWCCzriPgG4O/DuB+5E2nFYsZu1WkfcXTGijIL2SnMBp3DdkgY5a2ObnLymWdoaXZVRoutX37RdHtw+JOuWNcs/vOYo+T+A+6+f0sgiCcfHrWrVucpq0Qmrm/XvXzzUKz+9t6cI3K9/oFf+6/4ePeabn71cnn9Mh0bUcURpUKDefe4qOe3IFrnxD33ys3t7ivaANnbsyiZpjIbkiEVxBd6P70nIF37x1ISpaYWZcBybYuGqgfuX33SUtMRD8omfbZWnK0Tx9/dhMR1w5/jHrWisOXDnfiLSXF4M6Mknn5xVxJ15A9hmJYzjorYCb1xlW73CRKeeeqpywFkxw2Egyk0knL4Abol08x18d/7289GRdYSSguILQJ/vob0AtAHnaMMbJYbvcETQbkcBBkDPPgB3dNSJ0LMyYHx0+Pjw34nWc/5vf/vbCugtEm/KMHxG5BwlGmgyAHQcD85LH17xildoYIKIP6sFxmFfuXKl0mS4Brj2KN74nYH9nUP1/esWqFugthaoA/cq7TmezskdTwxpwSWizqbjbrJ41UTcF0IpeAPu5cmpfjP9+SmL5aLTl8hP7+2WXz88oFrOl7/oCBkYy8iHf7RZnntUu7z1OSvktscH5Qd37ZXVnXG54IROueXRAQXyn33dRuX8fvZ/tstTfckiL5moKrQVQJUCIpJPo/Bnq0vu0/2zTmmkXE97qmHmxcl5XJn5jPaBU7Y0NsiytphAhffL4WnE3esS0cbGaNBRBeCw+0KLy1qjqmm9kIG703FPFKsFVwPcaznPdQUl5VUQjTpJzqka5l/aEpYXnbhInntMp1JfLvveI3LE4oZ9gPt7X7hO1Vu4RirErlkUl5XtMc3bYG5bxN0i8Jz3dWcu07n8zZt3yb3bXHQU7jnz/fG9CfnSjSUVmJecvFguPG2xVpLd2j0uOHKbljdq7sfnbygBdxwTJEaZP6z64ERUiri/45yV8qyNbcVzM9e+9pajJBYJykd+tFmvtdZtNsD9nGPai5H22UTceaYSFSdizbMAsMoPqyQAStRQZtpWr16t4JfGMQHVnIN7n2g6oJdnAOcmofO3v/2tglsLAhCpJ+JOQ2GG5E1/ZVIi5B/96EdVR51INtFxzmF8dxJbOT79J9oP9/zoo49W+g3AmT6RKEvEm39DyeOcNDjsRN9xJmhEzpF1BISzKkB0nAg+58b5ALSjOw/A53voP0bz4fqQeuR7W8UgCfZTn/qUrhQiK4mDg/xkvdUtULfA/LRAHbhXOS68XFUOcj+A+8h4TpPo5nOrBrjHwkG5/MVHaHSSFzPB1p6RtHzhFzsUvNPed8FqQRPeON1P9ycV1HD9bz57uZxzjJNQvPb2PXI7kX2UQtIZx/ENiCp+zEZrm5dR2ovO0o991zfKPwlo5BXAVJ742NQQk2WtswfuKH7Aa1bg7oH6hcZx3947rkBzMqpMpYj7aDIngPf9bUplymYUTKEeVGnV5dS1LZr4/Lsnh+SPXkIo+6xqi8hnXn+szs2/+udHlN7y8YvWFyPubfGgfPWtx+vqAZQv+vyeF6yW09e1zAi4E+n/6IVHasEpcj76vfnPKsA1f3mMmsByQUjgfsNZy/YB7kTbyauwYkuTAXej2kDjwZmAjsJKF8+m9/3b43qttW44G/D2J1OV4XxE3E3HHSfi7I2tGuVln5kCdytuRaQdAAwINVANuAXwGoCeybWSCHrFFVfss4tRlAC+cMah4tx///0KbP2J7Si1vOMd79CgAPx1QLG/kBmOxate9Sr5sz/7M+0vDccAIPzLX/5S6Td+II5aDNfz/Oc/X7nuAH9sRhIs1wgdB/678fHZ3oA2UX3OBY+diL4p/HA8roH+33TTTUqRURnU9na5/PLLVcUGKg4Jr/7KrWeccYZ+xrY4K9/73vdqquEejYS0j1Re9ttsJuNX37ZugboFShaoA/cqZ4MC90eIADlVmXQ25zjcM6DKJDN5Va44VBrJcdBjKMpEQmB5A7x0NEUUzJer7ZDIR9IqUpFWKVJflAGZFKRVazdVdMjzknB0FmPa53NOTtLfeKEQCSPhVYsveTQZQOL+AndAO+Ad4K4ApiwiX+31HKztsN+0wD1XkO19SeWWW4OiMpSoHrjb+PhXVqwQFmNp9JhKKy/PP7ZDHUEkSW9+pF8LRjHvzjm6XY5d1Sz3bxuSL96wRVZ0xOWqNx2n0fWrbtgmkZDIV95ynPYbvnpbQ1je/ryV0hANqhPwL7ftnjbiDnedyDhJr7/6U59SYKwRff/GW4/Wf5JM+lRvUgubsS30sr+7brOem/kI4AoEgrKkNS4bl5HAGpDXnLFUGqIh+f9udXKDSKYyhz772g26uvP9O7tkzaKYqjnd9tigfO93cxMhXdQc1n5UC9xbGlxex2yAezlo576ENgJ4JwJNBP6Pf/zjrKgycLvhn1dqAGIAOVrqANtKMohUFQUAG+8egF3ekHVEBtJAONFuouU4IXDjoaIQ/SaaDQ+eaD4gnM+XLVumz0G2JfKOVjsceBJIoeyQZOpvUH7sXBzD+sWxt27dqtdhIBmHkOPjXHBtbGPXyDghVUvfadi40rXtzzPopKNXS2tzXHb1jErfwIiMJZLaX1uczE8h6LA/563vW7fAoWqBOnCvcmQB7rwgoczMFrins4UiJ7zK0x7SmwHYeICrqgsP8mBAI+3V8tlnYpyS9nfJcVJ+K+cLh5SOY2o0riJmRBpjES3uM1uqzClHNKsaj4s6lqLuM+n3wdwW4N49kpYHnxqZUcSd6HNflQ6qRTy5Tos4O057WucEoJ3VkMkadiWBFOUjtNyt4SQ/vntUvn3zUzIwllaOORH4pa0xjbK/99pH5K+ev0aesa5Vd4Eqg8Qi0pLoowPckVvk2JNRZR7YPiLferuLqpe39177uLz01MVy3nEdqvqSSOfkB3d1yfkndMraRXFNWL365p0K2rEB137q2lYhAbVS+/TPt8m2nqScvalNXn/mMo2Cg3d29CXlWzfv0hWvuWjL2qLqSFQL3NGYP2l106yAu19BxpJFAZWATAAtEezZctznwjaTzkmPzlUup2iRccab64IqgzNgYJ2ov0XIibDjaJCASqJrueSjndupWTnengsizcGyy34Yj7695NzT5ezTN0qQImSFjOzt6pOdu3ukp29IevoT0j2UkphK6gZ1Tg8Nj8ngcMkJ3o/T13etW+CQtEAduFc5rICJuzYPy3AiUwTuuRkmp1IQD4WKenMvGWgx2WxG+Szw2Z1E49Qc5tnazqpsupepk270g3Z98VFlVYs1ASJDGmlc1IT++uw47kR9nUSk477bcWZ7DQd6PzDAaCqr817VlCpUToUqs60sORVg3DVUHd8a4Aq1BccJXX44x1aJVFV+IuGqcxwAs0goIt3aP5ZVWpurYEr0H/AZlM6WqDrfmVxAHURoKUgaDnjqSACNpmiwqOW+vzYH9LY2hqV/xCVbMx+aY2FNnCUJm3kJaJ/pvAcgp9L5mvWz4nUGRDXai3QXLxFXUzx8uRx+qsyazpjmvLC6VJz3nlTqVLbkvoQzTsSXZwN8a6OcAGyJPPM5iZoA2YXeUKGBd050HsCOjjvgnOg51BnkG7EJspUkmLLisBBbQ0NMznvu6fKCs0+SQm5MgqleCebSUgjGJVggiBKUfLRdhpIZGR5JSyqT1bHOpKgNITIynpHBoRHp7R+S7t5RXaFqiFHwy1VBHk244nD1VrfA4WSBOnCvcrQB7g88NarRgX0KMHlBjq3TFGDizb178PAF7kaJABAC2I1DCk0lrKC9uiTUKodswmZWZIkPeegDzAFuUyW+UiSKKK7xdyfIQXpd3bS0Qah4WZ6cCiA8c31rCfRb1H0Or3E2dplqH8YpmcnJ7U8MFZNTAe8Ac6OIVQLuHBMH1avcPmW3XBXSjI4FjpSuwGSzzpELU2V2dnPC6FKs5vB3MAQ1iyi1K4zjL8BVa7tVc7ziSoOu+ky+olDNsWazDffidEnfgO8VbV7hMA98c49OBdyPWdkoK6CHzRC4w2cHtPMbOonx2qF8AGwdtSKgNI/Pfvazs7nkebUPEXdUXi666CKd+1w3Kw6WLMtnKLwQeYe3vlAbxev+/Lwz5KzTNkpmrE/iwTEJR1skGIpKPkdCdkiCDZ3q1OZyrHrmJcC/cikpBCPqYOezSZEc782AftbT3SOj42kZGxlR6s1oIiOhcFQSqawMDo9K/+Co9A+NFld9eN4zfzh2vdUtcChYoA7cqxxFXvhoM1NS3QF39yBwIMYdhNLv45mpHw5zWVWyyks5aJspNSaX10ql/OZFTLTRqCpz2TEim1q4JxBUEFeNkwBfF+5zCbC7SKNfVebo5Q1aCKccuFN8h0I0FmWfaZLeXNqi2mMzrwGYd20ZksGxrEaymfeA9emAe8/wvnkN5ec1mUcHpMNCRVsnAwqvfXoFGY5Xzo939CvAeVZXTxgYcwwZI1Msmkkkv1p7VbudruxQVTNf0Lk/02h7teeptB3jBojB9uqQApwmcY4i4YAsbSkBd7sP/MAdm1Ip1Zzb049sUTnOCStN00TcsQWKKfwAXIk6E3EnAs+POfhw3Xfv3q2qKIdCA7yTYEpRJxRhcFiINpNUSqSdKPx00rbz3Q6M59te/VyJROMyPNgrZ5x0pISjMQnw7gyEJBiOSSAc954nQX2X8hMoAOrDTFD9m1WzYNDV8dD5kM9KIDMmgUJe909kgpJMZiSdSetn4UBGRkYS0jOUkO6BcenuH1ZqDq9qcid4d4+NJaR/cKQ4v6yIXp1zP99nVb1/deBe5RzgRUfBlS3d40XaQDlw3zOUluFpVGNmwv+tsmsLZjPjLvPgNf3k6aLeB/Pi4KdT3MbkHA2w+IG70QTKgftxKxu1CJUmpipNxgH+WQaQD5oZHEVsSAttEW1X+okvKRsQX145lbfj0HhGhhIZ5yhNIuFo9CW2x4HTKHnOUUeqceZYNqd6rdKQQq7ird6TWSrhFlwBICLtYYAk6kcuaZn+HEiwXD545sCqEziNvGUtB94SYR0dTIk7ugrB6kOllQ1kTkk+L19x8gN3aEZIoto2KPywn1OUwc6lqsKVrgUnwi/9yFiRRMnnRKGNJ87nROFRfaHQUb0tHAu87dXnyE13PiKbVrfJRX/2TJFcUgKsdkZaFHRLIKSVqJ0jzt+sBmUlGIwot6xQyElA0XxQCoL0bsCJDmQSIpmEfheMtYiEGiUQ4ru8BPI5yWfTEgiFJRiJSzDkjpUYT0v/yLgkxpOSTY/quXHyB/sHpGdgTLr6BqS7u19GEykNxhilE1oOhf3qrW6B+WCBOnCvchR4ze3sS2rpcjTc0xlfxN2JlyivtncaLWVW67qG03Mi3VblpRzUzYiIGDhTQFWlRvvB6LQpapSAuwPeBtzj4YCsX9LgqANlOu5EHimM409KXajAfUvXuGzuHlclJbfS5IowWeGxp3pTkjFlCFa5czkZG09Jz4ijwExW8dboS5ZgB0irljbFC9XmEvsA3AHxHMPlEwT13HOR6Hww5uL+nlOVm7IZt9LFpBRx9BNyCyYpcNbeFBbUn6YC7szxNR2x4jYlDXeRUMgH3CtcAH0yisx0HG5UVIi4P/jgg7PScd9f+x2q+1/yvotleGRU9uzdI3v27FVaTne3KzZWq7aoo106WqPy6guOl+VLO5QGEwjFJBjvUOBuTrUCdAm5KLu4uQlQL8CFVzDvHrSBANSyoOShz6SHRLJpCXIcdQSiejzblwew0nEiMfeS9lbpyKTKE7XHgc1nJZumTxE9txTIixHZ2z0kXb1DMjA8IolkWlKJMbfqmMnJyFhCevsHpbd/WJ1fc3x59o0nF2Y+Qq3Gu36cubdAHbhXaWNueZQnUNjQJD2vBDwRPk91UFCygC4zZSuIdI3A755f2f9VmmG/N1OKQKHg+OXzPPy8wkvMm0xRY1FTWCiyVAm4o2WNmogr++4UZfS/2VG299vusz0AkeuuobQ8sH1YkmnoMgUhNkahK3cxAY24Qx8zMJhKJnXb/nE3zmiwm4IQ21iUGf65JabyuaoKASKD01fJZR6l0vBeS/eRkyB0YB0gP5+dwtmOx2z2s6RrbMZKhjozBVHbmxNNPkF5W9IaEWo2TEUV898DVIbdsLShqKJkwH0yKg60JRJP4bD7m18lRedFIFCMwlO1lOJH9bb/Fti0aaN86IOXq4IWUpisfPAbJ6qvr0927d4jPd3dsrerS0H9dM7VZD3iMXHKsWvk1S88QeIEvpXe0iSBWKtGw+GgKywHuGtV66A+W/RRWcg53rv9m+80+s4KHZF4QD2B86hIjhU+7wFLtF6/CEghEJQQlBzdB8c1IgIVJwBdzDn5+WxKCiSxB8OSz6d1W7ajWrPjfYUlXwhIYnRU0qmk4vtw2BXuGxgel66ePukbGJWx0SHJpDISjTcoLa+vv1e6ewakf2hc7SyS15VBao0kxlO6gllvdQvM1AJ14F6lxYAHqFHc/vigghfTcefGM+AOoN/eN723jZY7IP9wbNUkxc0Hu/CsRnPboo28DhR8+xQ1ljRHBC67+6zEf6dozUlrml0UXjnxjnPNS0UVRA4gPWJ/bck7smswIXc+0af6y7xnCoGQpLNZBcmxeFx29Kcllc07Pf50Wl/wvIgHklBVeAEGFCAC1JUiFY3qy1fVY1TxxdmpXOVnqr5D+8hQ4dZrbnx4QU+dcLy/9liI+xslSVV6fImwWuAq4yUGR/YF7svaIhLFAfJWmSpRxVa2RYXIPBHMY1Y2TUhMnS6vg2g7lUIt78DmgVYxDgZ1HvklFfmMwkGzqZy6EMdtrvu8adMm+fCHrpB4Q1yfVXC7ecaVgPyYOuiMEz99/X0qT9nd3atAnkRhHK9q2jHrlsjLnr9JlrQ1SKEQkFC8VYKxZgeQ3QRzJBgAetDlSGg0XMhN4t726G4A9zyVrd1KkIvCu6AIVBr9Lp8RCcakkBmVHInvsTY9VoB9OE6Y6DvOQF4dfJwDBfi5jMb59ajw6fmMeiCeA6DOQo7jE6nngeN6yOecW5Ngs0kF+7lCSO+tbHpYCtmE5JJjEmlsle7eERlOR2Swv18SiXHJFkJKyxkeGZbh4REZGByRoZExR/GD/qcri3D8D89AXzVz63Dcpg7cqxx1fYTkC3LzIwO+iLujDRCVtMDflp6kJu9N1ep67lUa/SBuFo8GZfE0/N6NS+KqPQxoscQmfp+4ukkWsa8mSuYkOT4u6VRKXzQkoJF4Z7zrg3iJVZ2aqHZv36D89tH+CRx3N8UD+tLvTQRkLMUqVEar3xLVIulxPB+RJNSaXM7JbHp65SSGGmg03WkAviaozkAOVPf1rWDUI+z7DqlRijAVFYLNvhaFh65UsXaCSUEqkAJU2aqRJwXp2X3j0riuLCF7edb6Vr0f/BVT3UpT5QYYBAha8in3DvcHyal8Bii070xtZefOnXWOe1V37vQbXfqB98sJJxwv8VjMgV6lh+clFmvQOgquMFipvgJzaCwxpvfy6OiYjI6OSDKVVJWXPXu7ZC9gfq+j25TryS/paJR3XHSKtDfHJF9ASaZdorG4Ovh2E2vuSRBw7XJQiIg7UE3/PF47gRDgtQJ312dHi8lJIYd6lMuVAXgX8mlHsSGKnuVvp1ijEXfdi+g7YD+FHrHkJeiSZUMxLweElSki5B63XfvgBdw0iZagA8upEY3q01e2VTfC60c2lZBQMCdBqEGRBoUJRP81z0tpOSLDowkZGx2RdGpcFcrC4aj09HZL/8CIdPcOyNM798rIGIpDIplUUkLRBhkdT+n3APzGhpiu6o6OIY1ZfeG76WdIfYv5aoE6cK9yZFxUvaAl0/tGM0VNa3/1VA5FxJ3o41SN1TcK29TVqao0/kHYDGUM+Lvl/F6lB0PJCIjSAqj+6gfugJhnUfJdRF9+Y6OjkkomvIQreL8hBe6AE2gh87lZ4ZuR0VG5e3tSUpmCrjZlVU3J3Q+8AIczIRlKukJa5sHqqkIoIt3D8Krdy6SYKBoMuGhU1kXMLdrujwbPZ7sspL5ZHkF5ISvjvHMtmpxaBq+RMyXHw+UL2LeeEo1X9IfPN3r3AAWunrmupVisSeUgPdA/GXBn/KHJAOCZA0Ta4bHzG4UZq/7JXOJzqp9SVfSjH/3oQhqCedvXSy99v5x+2mnKPHHJ4e69BXBkhRDJXmyv96VJKmazKqVryk18p1Vnk0kZT5D0mZDkeFJ6+/qlu7tLurq6Zc/uPXL6MZ1y+jFLpZDPagJqKN7kgKsXcYeHzjOVgABAm8RmjcQrOA45/rlGzb1IvMdzV/Ctzn5GBHnJSJM+gnAIFMDr5PNmYMEluuq3wbAUoMcUshpVJwBHwmw03uIoMiKSTo6rzGQoyL9QYnIJ185OypL34nVQ+zg2NUk4Z1BSmbREIxHJpRMSDGQlHO9Up8CtOLv/uyvhGrlup7QWjkSVe49UZj4zJtn0uOKEcEO7jIyMSn9fj+QDOCUFaW3HUY5Ib1+fdHd1ya2/e0h2dVW3AjJvJ2W9Y1VZoA7cqzKT24jIOvrUD+0Y9RL1HIjhIWaSkNUoy3AsElmT6cOTLjMDkx+0TamaCXjxA3eXXOoSpJCA3LA07vi8vog7SjRUTOWlNzQ4qHxI98IpQSOAEqXcAfDzuaGrDXgi6bN7NCuPdTmJR5xVW2nilQag3zNSaS4HpGeMSHtAKSxWaAjOaqkwEoCeaPvc6vjPZzvPVd+AByonSLQ9Fp0AzqHPAJyhz1RK4AW0R0NGV/A0+ryoO7rztpS/YUlcnVcA/OpOIn/Qo4IK2okCFrnKk1wkVBj6aCpTAEV41sw9qDIWacfRBdBTpKgO3GszY77+ta9KZ2eHB3ydjKpxvnWlJu3sr9xsT5UJKpzNF3+ukqM0uf2ZNThjfJ8YH5dkIiGRfL8E0/2SHh9S1SdNQCW6rlWRXQKpqbhEoo1KRylYkmkB1ShPctd7jqq6jO7j1GZQoeE4GlgBoAPMddrmJZceV0BMJB1uO6sK6MjjnDiQnJFclhXRkESg74Sh8hFcp56EK/YE4CcAoQ4FOTjaD7fa7gqrEZ3nWWfFydtH4M8AACAASURBVNx7Ijk2KNFoWIJRHBWOZfk77l3iFi6DkstAL3TBDaL6nCufS2kfOSagXou1RZyEJv10uUBZyeUysmdPl/z4v38rjzzxdG0mR/0o89oCdeA+g+FRFYRMXu54Ykj57laMxgrScCgqMHaPTC8bNZ7Oy8BYiaM7g27UN51rCwRElrVGJOKpYpgajB+4x8NBWb/EyeAZ/51uHbOiUZa2hDXRa2hwwOkieBtZ5JGXYWdnp5Y9n08NAMUL16Js/f39Cp4A1sPjGXlgp1tNMuDOvKflCgHZ5eUX8gLXhC5tARlOi2TzcM9d9JamUWAoNd6LvjwaPJ9sspD7og5SOr2Pagx2Z3UE0AF9xh9tV333Ql4WN7OM75ICLeoOaAGUOweMnISgANwB689ARamBSKmrmGr8dk8IpGoz4tARbUe/ndbY2KiRdkA7ffnjH/9YB+5VW3PyDeG3X3HFpdLc1OTyUAIBdeQAilpDIRRSB4pngapCBQIKuF0U20WzjfrGUyBjID9CQqeX06PzJazAeGDXwzLa/ZgE1QlgJdOBXxdwNiCstHH9Hp8PoEpUXtnvXgE7vvPi6Uo/ccDdo6YyXzMjUqBgU6xTAuFGpyGjBdiYz975PAcFGiOgl+i2q/ng+huONmjfuHYHyF1k3ZJlNZFWHQ7n0Kot1Glw/3ac/ZBG8pWbbsIESgPiBz16XcN30XaKTXlxeMB4gcqyOBTFlYOgOhb0lQAI54s2dEhIpS+d87Bt+0756fW3yJZtu2owO+qHmO8WqAP3GYyQPqCyeblz85CMjFtBGk8az7sJE5m8PD2dsownH7nnMK6iOgOzH/hNSUxtR4N9cn7vBEUZL3mvJR6W045s1hfc0NCgRpr8iX12ITzYAe5EEedD40XASxqw5KctANpVqSUUlkQyKffuSCqXHeBOHocKIgREGhsaZeew03fX4j4K3t0LLJ0PyHCqVKWTV1yJJuN0xOe6au58sPHB6INTjck7DrOvWbIqIAGnqVSUya0ehoMFWdIc1rHR6Dm/PdBuVDEF1ZGgHLk4rrUOkD8FrLMSpaDdq1swU+DOHCTaDgfY6DHw3k1ppg7cazOTNm3cKB/84GXqGLk54IqTAdyj0ZiOOf9W0AvnnKrDniKYi747uUb3fHAg31ZNDNhbtVuegQO7H5Wxnic0gm20m5BWSkZZyhVcc89KlxekgBiKDNQUkmZZGXKUdq/mb16dAKXJQF3RHNWg5JF1TOyWQONSkWirl+zqaDcEFJTZbjhf6SnuR3MptOaESDhC0qyXJEsRKD2+I7cAqDVyznUoaHeqM057nn5bDghKOQThSaSl416kHicEBRx1KFjGx2lIquwl1Bui9tgEKk4wDCUm5wpUkSSrKwSs4AYlrBF8FxwRCcuWbU/J96/7pXR199dmgtSPMq8tYMBd37XePWrPSOs43/EOZ25TG8PLq3Phs0J5Fsq8vtz97xwvtvufGlHKjJOEnJigCqAhQbWaRsSdyHu9zS8LwG236o8Tou0eJYZn5drOmDR5GtcGzld2xGTT0rguMff19rokTS95yhQ5eMlxEwHaASQHshmodklg+tTXm55qjXCNVQ3G43zZy9dxX12U/OE9aekdQ8vdAXddWg+FpK21TfYOZ0rFx7wlal1ODgRk9wCyja45NRgnQ0gC2mQa4gfSLofquUgs1si4L5dCue2e/TUJEGUMr0KuBjuDAelsikhzPKJyd45r7GoXeOkdngyoyPK2qHQ2hnXl6YjFcUePCTnwXgTuMzAu8xNqFsCde4SCS/z2v5DqwH0GBp1i05e8+EXyyldepCsuAHVHWfKoMV7Og0XVNfIcJOpbWiFmfPV+pvpvyFNQyRKtj5SKoXkJmMyh0YFd0v3ELRKJMZ5otYdcpeQsiirj+txpa21R4AwtRAPVIYB5QYE7kXbUqNw8dJxzfijSpNQVA8LM4eSA48+jE6/FnTxuvCJdxzBX0K1RbUdLoR96Pvj3kQZ1FFzE3QFujbjrjQJwjzpFGcuN97j4qjdv61ceZSifS0owDCXSUXr0vLpqYPQb5zhkM+P6E4o0OmUsT6lGOf4kzuZYxXd0HIxUTN7VfICw7NjZLVd9/XtOprfeDnkLXP6Z78jZR3VosI35De2WZ6UftLPqz/OU+5NnqZf8f5gC90JBy79TBr4I3Ik0qvftzIauNWoa07XDvRjTdPY5WN+v7PBeEB5gmVDq3QshUjGVVtS4DoqctrZFGqMBGR0elpGR4WLFVaKW/sQ7pYZ41TwP1DUC1rjJ+c0Nzo3ODc3NjXoHNJlKPnhpWVykZzQnj3alNeJOwSWoMpFoTJqbmrXYUn+iMvVrMJGVRMrdDxrtTWf0fiHJrVJi5IGyyaF8HsBJKpV2KxqeBKRSZLKABBIE3SoIAMfxdp2TBSBY3h6dAL4nyEFiNI/yBE0mFgnKqUc0C7kdGnGHXqaJqcb1rd7KVkWV6C2RYH7Ko0h14F69Pafa8tJLL5FTTj7ZUWFiMQWvONNEu7VyMRF2zd1yEpHMk6yXUM4KGUpEFECD/+6kJJ1Dbs81cnw4nkXvUUzZ/cefa7Il6iqxxpZilDqfzbpcjPEhlX+MNrZKuAEaYUD7w6oRCaORiKv94aLwjk8uARWGVyDsou851XMvpPokBHAnWdVLrHW0Gic44PTUnYMAgCfqrZKTwYgWc3LAHQqPi9ZrwiqUmRzVWAFIuuMEmo6jlnm0HxeeVxqMhBuV7qOReeUGOecBMK4/yqYJSDYzJgWJSiQWc8/iQsDjuWc0yq9Fppy1HYVIHQCc5IJsf2qXfPHqHx62hR1rc1csnKN84B++KSevjOo7nXuVnDmK1Fnz5wnxHCVISGBu+fLlhydw535KZnJKlxlL5jTijpZ7SWWjep47RgbwEMGst/lhARLtlra6RMnywjOmG9wUC8raRZTqdtoCPNgpVnPcykaVfRzo79OXFku7vOBaWpqLS9IHQ8Odl4CfgoATAb+elyyRdm5yU7uxz/RF6muaIFUQeaQ3IP0jKUmm0WAvSENjs8TiMRlN5mTXJNSvVCYvfaMO1BO5p3Q4YKCiDOH8mAYLvhcK3JMpQXpTQZiX3KaUAI1mAtg96T2Pg8tFm5qMA/FepL1Yo8Azi6eqdPTyRt3+zA3QZEoykNPpt09lXAce866IVoV6B3XgXpupecXll8lpp52qylcufyDoKG5eXoM5TPx2iaeOHgM4b2hwDlUqlSzy4bVOQzajx+HexkHkGdLS4qQ9U2MD0rv1dkklhiTa2F58tirVhMh3NiPZni0SBrSj4gJdJ9qk0WmlkUBZUdDt6IsgVJNuJDqdN8lGgDsPq/SIBIJ5CUSaVU4SqUfkWSi0xCohwNckbQHjxf3VAXAAPhShngARfbfioAmxXiIqyarure36r2BaKTEumu7sBbUFTXlvlcFzegHfLjE2LchFckMCyrW2RTYlYf72pIQ1r0CpMdCXwnpOdSg8SUycFiL2f3xkq/zrD26cUPegNjOlfpT5aIGLr/yaHLvYOcyA8kWLFhVX8P15Qv4Ecu7DdevWHb7AnWjhw7vG5KnecY26O75vSc+dKpLbe+GtTd9QlkFhpt7mhwXg67Y1hNySrEXcrfCSdjEgVFTtaPSKhHgKM0ctb5QlzSEFyMNDgw6YhkLS3NIsHe3tFZU7DtQVl1eo5OVXioxltW9Qd4jCc6NTFAeuezlwb2xqkq5kVDbvHZOR0YTO+3hDowIsahNs7a1MEdPy4WSpAv6RkoQmo7zZenXTuZoDPKOoYKvgV+WnXfQUAMJKh9q/gmZ+R1NYGqMuylgO3I3uRZ+bos55fca6FmmOcTyP3x7yZCC9+6fW11cH7rWx6Le/dY00NjVqFB1+OePnV5VRnrmnpOaivG7+cP8SRedvnisuB8JJQlp03lFgnEAD8yyTHJWhPX+S9MBmL3GTyqXMRRfR5rkwPjYioVxSokqBZ/45DrsgfYhCjIalTbIS8M4/4xr9Vs44mu3MORwBZaWgOMM1kFgakkC4Qec7EX+cWmWkE8nn0nJjUkDnnf6Emtzxgi4Z2hV2chKPqv9O4qxWenWa8AbgOZeTpeStT5VVqDheUmsxGbUolqtOUDY17OpbOD0Z50xoAmrM0WE8SUyjJDrSPHkoOcfv13+mJZtJya13PSI33fqgZHx0ptrMlPpR5qMF/vKDn5NT18R1xZpoO/lAWgE4n1cM4q+B4e//+vXrD0/gbg+z3QMpeejp0SJdpqjn7hVq2taTkpxxZ6YZ+a5hlhWrgfnzcQodWn1CBi8e5eFcija66LsnHyMiRy6KCbrVDsiINMXCqqrBkmt/f59kVMZOlJKyqLNzAvfsYFjL9NhNqcPfB252VDuIwLvl8bygJmPcOdtWOccdnZLMBeWuzUMynkIakqViHhaOJjYVRYyk1iGPSrNQqucejLGqxTldRVr3gven86kkp8fdnew88NZZdfLTY8yJdSDG7UnVYChlzzyyRekyReCugMPdO3PR6sB9/616FBVTP/xBaWxs8KqlOqqU3sf5fDFhWbXcNRfFJaAacAfoA0xRLMIJdIAVp9zAq3PQXSGlgPR3bZXhnfdLuDCm9A5oKCRgqs6/Jnm6qDWVS1WX3ZNw4W8i7nosj2ICB6sQinr8dy8Sr3DZo8B4FBqSaXk2qTPB8eHUa2Ks46vzrM5mUW/JCVSdQG5cAvS/gYqucOMB6S5yrjQyLlAf+J46DSsTqlTjOhsIEOknmddFxVXGUQF2zGnGQ7PRV7xzAnR1A7lHAhn0o0AOQUbtEok1SEh1610irr6MirlHXoauXifP3axkUgm5/qZ75b4/PV0vwLT/t8eCOMIbP/ApOXtTR/HdbauTBNxMDa7ShRzWwF1X4nJ5raJKxJ2/ocvog8/dbZqoh6Z7NW0slZP/n733gLP8rur+z63TZ7bXJFuSTS+EdKoQSigiJQkG5FEEFBSiIioIivr8kQfxEQFBigV5RBNESoJUA0goKZveSLLZmi2zO33m9vZ/vc/5nnt/czOzU3ezS+4vr83M3Pur39+3fM45n/M5o9lWUsls2upI7kPVupU9JERNRRMw0ELi6olLLanUgfvpa7tkTW9ScjkkIEd0IWIgQZEBuD8Z9JhoOzHBqzzl6Kjy3KIbXnYSV1TyLWwAP/b3ZFW+M/WJtBqj//OzEckWnCbWUFUaz1dk32GUkloG6pHsvXZu3rVqaDfF+zQROE0xGQNZU21Rmkw92hRoMlFvO8duWtEuW1Z3aBEyo8aI8tv53Y89Ek/bAu4Lb9WXvewl8upXvVLaqFyqgLCmyk6uGoMHnc05764s5f2LaB3fOZD3udAoHAbg3cLj2L2P3ir5oUclSaKpUll0L6WiYEjGakTgrDKvAlUFvWVLBE2kpAawBsgGNRdNT1Wvt8L8UMzI+rUVZEIfPmEFlkg21aiT1yIIPHflmOetECo/4ZPXkurpTnYslXiywxJcTa7GkmRDcSWl7qhUZaDuKK6GM2/JqTxbOeQMQffR5FaVlGTHsnLpVV8eLr4GCMgjcMDfwAEGzAOX30a3LTpVAH6Q9OJqlZJ8+Ztb5a4Hdk6Zp7TwHtM6w7HWAgD355+zVikyXleBCBhrPPTX6TRjnvLAHQDzwOMTsnswH3juk+kySOPtHMzXpacO9+KZO+G647VvbU9eCzQXXXIVDascacB9bV+EJiMiy7pTcu6J3ToRo9uezWQUxCDBt3z5Mg1hHQtbVLHD7wdADmifKgnQKS3si+GhHjddzGvSP1aQu3ZZEbJoMSZyNQ7X5wH247lj10B1sNtcRfRYeH/Re7AkUxb0Bhe8Udu0puF3JnEUMwxUWXVG3mGqSbc9el4oYI1IUzBeg3pINOLEuDhjbac8+7Q+88Y202TqlVYXv+VawH3hbXrttW+X8592nhrr0EU0WpJMKb3F8gtM193Bu0s+YtBDjbGCREg0JhTAG2XE5gn2xdus8wZcchF55I7/knjhkHGz4aprp7TkaJtbzWtNIqeppVjfSyjYBSDDOXcQbVxzijPZaglXPUSCAOzGAo/QVuj/lkhqcpAB6uP1riB3G5caRohO9sb1T7R1SDJtCaWMoZrQHg7cAdgG5M3T3hClML6+jUvl0mtEocOMDJWg4b7Cvaj+utdQ5Tx2LaXBaHVWew6SdcHoeOIxLgD+lXI2AHczlEqFnHz1O3fLfY/sX3jnaJ3huGiBX/ndD8iLLzhJPe4+TomSA9w1jylsKuUbpF0Z20954E6oMFusyI8fHZV80byPynOPVFElWW+iMDugAgDSwk0t7P6kDZzVfVZ0aTpvI0oZeBiRu3PmzNM39qh0JElEA4cO6k/Cxz3d3Qrcm1UxnqyHYyHAEh8cHLTlLlBk4LbPJSJA/ybC9NNtY1qUCbCu4d4Qbdp+CEN26k7MWnQQWpgLKT9ZjdF0XefrMrG5osYxcmtPuA2VcwyKHa4ZTR/zAkUcwD5IQToIUGpDqJQ6XbGr5miTgycFH00KMRQnO3t9l3rcoxQZ028/cjQZnq0F3BfeM9/xjt+SSy+5JDI3maKQJaSbproqoIQCQowJQL0luuEtDpWgXb9cQX7gt4T+h3GJN51+t+2Or0msAk3GAKqrwmhipyazmke6WjG9doA0HPdQnciSNzEm6mwVU1MREkfVJg0a6NBg1BNt1/B7UplGBcJWlwDwruozAWTbc1bsGsgrJtskgRQq1Bf+S/baNYLEY4MBGzHxQ7ShRjIqYy0/ptVeJdGhfHnD4cHoCdfVSquqQmPFmjwB2HJRQuEn9bijfmPGtya8olRTs2eEyjQ0PC7fvfkhefDRxxfeOVpnOC5aAI/7L5y1WimurFtEWb2Wgte9YLzhOGTOV0dOtcr+T12OO28W4A4AuXv3hOwfKViSaigFbzqxIoOZsgxMzFxFVXtKTTRJlcqsre3otwAJeSTmuWdR+ZfBc+ifkYR34jKKwZgvZFVvWk5b26nqMcV8XgYHB9Tj05ZOK2jHk32sbFjhWOP8Y+PeSGqJUmRmc6+q6V6tyq6BvDy0L/OEaBPqMYfr81Gu+2yuN5t98FTVE8lmc0DTPkxqeBM5x7GsK8+cozJ7ZbyQDR1tHgc9boASiz4yfXhSFdLEExr9oY0AZir/BzBr2og2tSUtl6OZ325sAbse/0e3/Rmn9GodA62SSjXVSLXUI0Rv1+u3gPs8OnjTIZ/8xMdl6bKldWoM79a0/EOlXAXSoSJoDWM2JYUKfueKeu+co639IdRq8BoRgHyUatRznUhIMT8mex64SaScUT67abhTwCih3HMlfASOvOmim/NLCSRKPTFD1H4xOoqVQgIHA7TNO69s8FAsyaqYmjFgdQqMpsL++jeed7U1TJddixzZFXUf57YnahmJV3OSaF8mtUS71JT3Dgh3+kzgoNdszFRd0Yb7Lk4oFUdSHZoYy7GW/MtjkJBKhCEk1GryLQCduzCDw57RCmBZMSq88IYNjCbDuaytDgxk5bs/vFce3d6qmrrw0XF8nOF11/5vufSUvkm5J4w3PPDRCLpHwXwMxeMh++ipVoDJX6vJ49VkcKIkt20fm7IYE8B+xyAJKLNzo7MfHslZ5rQeHz3sOLhLJn60q5uLLWkY1/PxYjHl9XakzCMPYLl4c6/+zYSKkkwmM6GLSEd7h6xatbKunz3bJiDUxT8GHpqsc/GEz3QNrHG87QDUw1FkZjqP93tyOpBEJeHUo03az2sij/Sj3DD1FlWYmelaM32PMYKKAu0PaI0WGprpWP/eC0Jxw0gn6kTnGZizPclR2M+qnQIyLH9C9e9Vkq+goNwl/UgYVDATUfaAy0yfdf32ZuDu3HbThJ6clG1JeQ3gDrh/zql9GnlSdSIF7o2iS1ZN88g1SAu4L6xtTz11i7zrXe+Urs7OQJNp5DxAcVHDLm05PABwBfCJlAzlbUSnwu5JqUoqblVVO1LGeacfIjHq3j0ij5mRvTKw845QOCgpNZVatP7pEopKGAkKLHXgikQkYJYk6wqF4RSyKvCuq7Z4ASSl6jjH3NRZrHBYXD3nrmCDF9uATEjZDkWYTNLRkketCJPpuyutplpQeUqVBobTTjVWdNwD/cUKJVWlHJV0xhgoTEi1lJVYuksk1WkUoVDoDNqLRigDAK+UciZOoYYIUQEzwPGu2z442FMG7tUzb8WbnPN+cDAvN3xnqzy+f2BhnaN19HHTAgD3S062yuvMw3jZAe2ISBwON8TYtENNx4I/bppg/jeqHrBKTe7cOS79Y8W6pnuULkNRGvjrs90AQnglW9vRa4GOdFyWBW+70wImFV2KxerydzZQRM5Y1yVQBgDw6Oj29/frpMqC0dXVKStWrFBQRZInGyGraGWz5sGFN5RscAA2IGzVqlXzAqJTtVqU3+5WORSZ+dJ4NNpUqcmeobzc/3jwuiOJWjGhtceHipIpTk8RoxgTRZkWsmGAoAnv0w+a8PMB7pwDvjggA/B/rG540a0qYk37h99rvpA31Y2AlpXHrjJ65PhVpBh4yUZbsP28IJM/qyopqUH6xNoFKmjhPHkRWb8kLS88a6nuf7S97dxvC7gvrIeecsrJ8u53/6G0t7UrwNYKt4HmYQWUEnW5x3w+ZyAgma4D9+muboC+Jp1xyxRRYJ9KydCBR2Ss/1FTr0nATTe+uCZ8GpKVWhVgbp5wA6N4pQHilpyJFroCZIC78mXMc69+As3uBHRXtFaBquAkrJBYrQYItt+tSnBCk3AT8XAdrqlebLxwZZ2/jJdvspeWuQpor0gcAF/NmEpMeqkBe5eIrHvIodMEhR4qoaLRjiZ7qjtw2JmvjAJjcpFUMc5LmYq1GAyaRBs87twSHHyNAJgnXp/ZoxCBy899DI0W5HPXf08y2dlVbF9YD2odfSy0wFve8zcK3L0SO8DdomGH95q0gHt4e3gb+0eLcteu8cm0geBlh++7Y5aa7mYItRJVj/bAqCfladi14WW33809g5IMijL83teRlPM3dNeLNGUzEzI8PGQJVYmEerNY8DKZTL0ghoeUeTYvQYyiSzB+tcw7HHQWDBY8gPtcaSzTtZvyoksl5cFxbgb5Qrz57nWnENmPHxnVXA/1uocKwhRjevww6jKsOf3j85dAxbsHkI36DNTTMIUu+eH6khrepZK+0yNRwRUIw7160SMSQ+d6j9w/94lh59raeMyRdgSoeDsozx097og2vhdh4njjB8c0qhA1UFLJmKwKSkp1iozSEBrjwIF7Kh6TV1+4QpZ0GOXAKqXaTy+6dKTHbgu4L6yFf+d33iHnP+1pdc1nB+68eyI6/Ix63DHyRkpxoTbJvLZSRkpj+6RaGLfk9tyQxJTDbZQR9YZrAqZ5vGMkX1ZwdFmFVJsgoYGj/c7+RjMxr7MpuJh+dXAU1KjOXFaeuXqwAy/dzmf1BozjzidB/SYGONdU2YbEoxoD5okXpB6rJUlU8xKThMST6Ton3bToAUyBlx7W/ZjSXMpSjrWJJKloiSkTZDK1Jcw4UHUeKDRmkeizqdFSs3lD24Dn1rktcOShaioFKC7lclVyJZGPfPqGVvGleXXQ4/Og3/vAZ+S5Z63Sm49ii5mepgXcQwsR8sLrftv2URnKWLKeSkMqL82AONz1WXPdRbSYje4/z7lyppfX+r7RAl5wyZPwmjm+TOd45KHJ2CAROe+kbi3ApGHbWlWGh4akkM9aCfkIreBwwahly5bVM8Kj5Ym5BiEv/rnM02K9L7+fmazy2VzPo03kd9y7B4UZS1Cl79Nt9wwVJFucPnKkhcfwus+jj0e9z9wrCzcexLluVu2RZGKrLrpYm6m+oP6A988KHWnBo8NIMR7u2kQFvMCN7YeX1Chaqu6h9AaoXk+UetRS9JrMirfSkljr9wFFrBeJSPe02yLgyjJRigxXPWVVuzz/jKVmoAawbj8XT7t9pj7aAu4L66W/c+075Pzzz6tLG6ZSeLIBgQBJA7+uKuNjAxvch7LPHXMJtHsyq995JTdswDU3LNX8kFSzA4H3DT7OGWD2pNVAozHvdlD3CtoxNh8baDYlDePFm+c+pgBbnelw98VqDVjiJ8pLgHdLsrW8UQPF5rA0YA9gxkuvhkUZxRvOH8C+Ghz2z9RiOAyDIXjqq0Xjpae7jSoTS5uejQL7oPZEG6gspAlb6tlUacYkHpXerrcDcLe1hcRZbQe1XdKaf7C3f0L+4V+/pdG11vbUaIF3fvCzmpw6160F3EOLeZIqXkYK0+CFjErkOTB59GBuVtKQ/iLGchUtI9/ajmwLrOo1JZlQYLLhcY8k6W2McNv5fcMKvLvmZYQX2r9/Xx3Uz5beS2Io4JyFJFrwCACJtz1KqzmyLTD/swPU6e/0e/oqXndC4uRFUptgz/BkzfjmK0GXgTYzl63hRW4ch6e5mf4x0zk90ZP9FtPbDtjhnya6ztPD3nzvSgvS0udmOHohF8AJ1IaZ7l8JTMFAihZGmsrb3kwRi97Ly89bJuuXtmnfb+a2c498Ph+6kl8DWhljwXMwmiNORKTuv/9++eAHPzjT6219P00L/P0n/07nHYw5KH7kP1g+RFmjOrw/92B7ldT+3GTr2pJZA+itFwayz5o386SbcdkM+huyh+ZtrmQPKkjOH3pYUomY5Mb6G0nRWsCUMU9104RUy4wJA/jUD7AKqYZ01QnjSaYhyVbBtcujBgDP89tm13dwHKTtI178cjBmTe7R6nR4sjYcfIpUIZfb+F4qAHdut00LRkkspTx1V46xCIA5ftTJp4YARbCMX6/8fjUejK6jxfHU6CC3BcpbXGk7UGzKsW7Z1V+U/fsPyL59++XAgQMyMGDqYa3t57MFWsB9Ed6rexpRmDmAwoxy7bCmGwvmoYmSet7nsqHQUWipzMylyea0b2dbXD3n03rbAecxkVPXoOkr0p6Oy8WbeiLUANGiS0MDA/VzzOYGWLDQTycB9Bpq3wAAIABJREFUdWxsTP+ZUoAI9Bm88XMForO57mLv41x3ErTv3DUuuWJFve4ehUIa8nDVgwH5h8YtUWu2G9csFCiY4scgedU+54TSxfa2a6IsZd+DDB6UlMVKcnXgTick+Y9EVbbppB1n05YYnXDbAUhGH2h42308eO0CvjvvxC65ZDN5EcHbHpRkwB5EnLLZjF52/fr18+q7UblSB+5OJeO8HpXasWOHfOhDH5rNI7b2aWoBElP/4F2/r8nvRXjVAUzTjxiLKBaxMfcobQX6TDUmo2XTFY9GQxy8N3vTOT66n89rzWDfw/sO6s0TLhKvVWTJkr6QXCqSHzuoliogPjeyX2UR7afRTpIEykLiqtNr8Epr8mhI5nT1FXso45AD4k2pBUWZoNCkuF/N46BSpQx3BcqqcBM4+KbTXpRE0lTIuA8tB2VSNeaFRzGGKEY8ZXz4eDLozRvNJ04eihoaGB9ckvslEmCqOa56g9SuUtgEhyCsHBShMBwoMpWSRKpdlq7eIl1966VQLEs2m1PKJXPG4NCQHADM798nBw70S3//ASkWW175n4eJoQXcF+EtMh8APjKFsirMjOcpFd0oyKSc4CrFaQpSngNI4ZwAG5PHam2HawEmOC9IMxvABDeX5NJJoL3OF/OqqDHZvKJdE/Ggy5y1vkt57s7nZYKG207RpbkqaSglIRTa8MWN52NRBbgvxHN5tHqKc92RQn34QFZ2HMrVFWb47sBoUYZnSEItlGoymJkbLSyXJ5xuYwKQMZW84eHaQKksKLSoZjUqErONkzzxrEpFAbDXqD45mT++WO9BE2hLkYJKEpN0GxSX+dN7+joTgrxpNCG1znGPKCnxDO3JuFx50Yr6/lFv+9DQoPZ/fx8A9/nkZmD4jIyMaB4G0ahmKVVyQADv+/fvlz//8z9frKZ9Sp1ny5ZT5I/+8A+0bV0xRpOZA3AHzON17+21oi54ffEbDRcnj48oaJ+K2tTsWY/+7cdyfn6vA/tQA2BpX4+kkglVi0opfc1ArM81rIUk/VeyQ5rncWj7XTqPFsYOKOSG5mPecKON1SUlUYoJhol5twOnPhR2sucIPPOgna4AWwtGKTtdc0qMslOTqqpZGSs9kGLNQ44evBaXqmoFWCQwFYjDi69hmeiTm/xk3bFnSboanYgl6wmy0NuMDmdFriwZNzwbyjmpNt1/xbqzZMXqTXoc75MxxE/ahSgWSmUAehLZAfX9/Qdl3759OpYOHjwoo6NjT6lx8PPwsC3gvkhvkQkFT/ve4YLch9KGcn4t7OUDFI87nve5bK3CTDO3Fh5ILR5CdUhUEabQqY6ehYUAFRkA+VTeRouCxqSrLS4blrcrUD/vpC7pbU8aaA/8XriUeDEqYUGY+U5ntweKL3jkF5N3Pbsrz30vTXyt1JTjjtHaLA+J130mY3UkUz4sHz56V1yPBcgBA2o9cwXeWjCqXNb2nW8b63MHTfXZ9Lm5t2zjCIABxoECh1DlUsu4z3PDCPWaBS6NN1lRxpG7qLb7s7f0yeZVHQ1ue/C2j4+NysR4I1rEOU488cR5tSlgA+AO6Ae4R/Mw1Hs4OKj0sd27d8v73ve+eT75U/uwK654sVx15Ws0QoVCETQ/ElHR4edv119nTKlXuVqTbCUmE6XpHUdTUWYUMEeoNNF3aVx6o8+wYXvyN++2t6/bEjWrNUkm4zKRyUhfd7dG7fwcZY7H9Vwj4pSUYqGoYwMDfmL4gHR2dkhhfEAmhvbqMxXH9jeioQrIgcAkm5oiVZWiTDhQDOUbgA7J3NwcFBgD7twDN1uWGsWhQpNAk3FlGstlpXiUAfhqqWB8e4yJVLt6x70miOaZKP/eJC8VI2gEwKql1iok6ZJgi5KM6cxzYmQniyQcJBLS0dUlxWJFlq89Uzadeu4kTX1OTpuYwl2jYBZtxXkB9IB4ePGMvX1790n/wYNKs7F//U/twXKMP30LuC/iCwJkA95vQd8619C31sFDOYVKTR47NHfJJsrEUy6+tT2xBVRxI2hZ60IQM43rwwGyw1JkNGppHiZXkqHgzAnL2hoUmQDcK6WS7A/89vm+m6mSvbj3NWvWzMtzOd/7mO9x6mQK9JiB8aLcsXNcQTxgnc+HJkpaEXimmNFsaWGqKFOEP2q82fkkpWriaFDvqXvzgg610UMs5M2mnqtI0mc08dRANMbc/D3f8233+R7Ho63WhNRQ4ZQwfFPRJafIcI2TlrXJs7b0SU9HQihK5koyhXxeo00NnrBopGg+MqMACxSYKA4G/xoKWXSDSgbIwJjdvn27vPe9753v4z+lj6Ni6vlPO1/a29sU1AIIvR6AK5wwH+G1NqAak6GCSFm9vJMpMIYjn8hrP9xnzRx4xjIy6+3tKenp6zW/digclozFpFQs6b2yKXQOgg/cDWMY2dN8oaDRKMZhR3ubeqaJzIxlctLV06PjtzA2JMV8Vkb3PqT0lszQHol7MqhSUVwe0uZ+nROCXjp/JFC00eeFYoOqDdQZN04s2RQAj4ec56+U8lbcSrXaqY4KNQbFJyt85saLKkCROIvh4Prs2gaWYMv5FLyrF97UZSrVmFRJyE20CUI/3Nv6TefJ+g2n16lPXgzLIil2jvb2DjXU+N3XRv/dFdCIZLiEcSabkdERvPPGm9/22GPqnW9tx0YLtID7Ir4HBzBjubL89LFR5ac7gHGve65UlceHi2rVz2VrgfcntpZTHvB8+jYTcG9LxWRZl+mvT+VtdMrL2r429cqTvArHXWXvAnDxY6EIUC11tpvzOn3RY7HxyRUwqvJfulBYgup8KAezvZfF3I+erLz2clV+tj+j8qcsOt73tx2c2euOUTswMTMtDI8RYXQW7zTatXP0PDPulNoCLzWBjJzpRde3gNntEyvbjvazLebmZecniafHE2D356NP43Gv89gjKjLGc/f/iazoTso567vk1LWdwdtu2u0AiMGBAfXQetYrEqMYm/NRzgGEAdp5L4D/aL9nTJCwyv0C6n/2s5+1gPs8B+/bf/u35JJLLpJUKl2XF2UOAjiigITnWIG8/m35WOSXA9w1TzLiuY160Rtjp0EB8c+m4sAH9Kp9qru7Q2lf5qk2OUbkIuPKN0cJKVBegkKb0VxEKpogGlePMf2FPlTI5c2YRxo2kZDBkTHtn22ppLS1mQILdZJg4FSyE1oHIjMyJKXsmCB1WswNS6mQlXyWgoplSagWfCUUcXIKjGnLWzVTB/nMW2WplGizmirCKJAnqqEFpIynrgaRVqXFULC8AcYS7W1VVeNSw4GAt17p74EqE09pEireedRwsnmqJ9ck0dYhHV29svm0C2T9htPqY8+wBnMUspVG5TOJT5OV9TXG8wu4PoXb+J79NHoNDTGVknwup5GwrVvvkH/79+vm2fNahy12C7SA+yK2qAMYQAuUmQf2ZhS8W8KeyeQxVvePFuflQW8pzUx+WUhp4SGI8iwPW0FTvY0pVcSo67VHis4YkI9JeyomJy1vl3VL0nK6gpYGPcapMgRXARR4AmezMVniSezp6dHdnabhCyDhSv5pJcKODvUgTbk4zuZiT8I+nqharFTlnt0T0j9a0AgT4F0VZoYKM3rd2Z9iZYezafGwqdZ9MHrm8qiqqw4lAEMvqE9ogp5XU1TPsyWvsR8LO0lgUAnUi1Wp6ns73t6NtxHJ1cu7QjJ2iCwpYzZ43aPyj52puKonPWtLb50e5uNmbHQ48NotoZo2xNCk385no98zlgBczTQZ+Ll44xk3cLNbcpDzaWE75hN/9zFZunSJji+vbgrdhD6tlU81CpXWeYfiS3w+kG/w2928raeFBy+HOySaKTEGbkPVXU3wDHUxtM/FpK+3U5IpgGwoxETxUO2LcUv2DMbCAw89KGeefqYcPHRQhkeGZdOmTaFIlNFsmHtUwjIeU287YN7GLbRJK0YGgC0QqauhU2+GQkfaEkfh1Ku2PAaBJpjz0wojZUYHJJ8lh6MslWI2GC8VqZXzUixkpFTISA3pRvjwWrwJNk1OChNjki+UpEbRJAXxRVWAsrJTQWPeC0iFMaSBDfLlUKaqigJorY0hKW0Y7h2uOrz2Yqki6bZ26ejuk/Mvfr6sPWGzPm+dikT+TjJpuKNaUyeHRQUwFKyqmucXANCj1EGSlLmWa/wz/v7Ph/5KHn102/w7X+vIRW2BFnBf1Oa0YikAdTjuKG0cGivWAYwDTAYFXsn5FLUYGC+pzvtTfWv2trNomHd0ejWPaEKeg3RdKFzaK2iwn7m2U1b2phqgPShpsJ+DF97lgQP7696Jmd6Hg5LjQeYx+ixaIEQXxsNXZfPkMfr+eK4st+8Yk4lCUJnBkB0pqmTkTD2XfTBQp9rquQwiJmM3y4xg+opGw5QiYyoSajglJ9NgotdsJITiCTPwoRSs44gWE32edJJIE8mz8aAgM72KTDoRk1NWdchpaztkFbSaiOFKvYLR4eHQjnYOz8mYj7edvgU4hw7TnJQKuCQp1av9eogf8L5YmwMdrsV94J30jefB2G5OlF2sa093HsYc9wIIxUjkHhY6b0CT2HDSCZaMHDy8eH7xsDKvudPAk+L5uxpLymg+oOlpblbBeoh6PQG4R+g1rmBTreGVjsmSnm4FsuqhruHdho9dkbvuvFMeuO8+Obj/gKAgxHMvX7FcPv2pT8vmTRu0n3T39Mjevfskl89rherf/d3flZf94sulp3epgfX2NvnpT2+RW265RUZHR9Rb9t73vVc62trD/GPect2CWDrDGlhNyjre/vrX0GJKeNvNG14q5KRcLmjiKXQjIgTMQ/nMqJTyE5LLjkutWpJSLqv5H5ynWilKMTMshcyIKsto1IA8LOQoq0V9H1B4UJapBtpNuUTekHney1WTgswXypLJ5lShhihITy/1PpbIM573CunuWaJzoifL82imDtSYu5UiGKgyLoxgmvkxdVSYtKxFL5SKFKRBD45MyG/97bfltm3o77e2Y6EF/uN/X9PScV/MF+EABk9jvliRu3ePC2C7IQ9pXgg46/sOV13yMDc1nClL7jDFbRbzeY7Vc0VlARWIzaBn3ZaKa+if7XDedqgxZ6zrVOCiUnlKXQnVIQOAMQmwiuzZs2dK7eLmNmMxAdwQ6j+evOh4fAiTMokvX75cK64ebuOd6EJTrspwpiS37SDkbNEmAD2JqrMxVqdKVmXUIGXGwjMXbzsLGSDcq5d6ldRo9dDmZwLcazIoZdp5/8lk3Vt2rI6Hw90X2Ip+jdHpFBmrFBkF70aRYZ8TlqZleXdKLtzYo5jMaxbgsRsZHtScEvXOQ1dKp2X16tXzkoDknulb9DEABn3MwT9/E80iiY6xMxN4dnlPzsc5AC2Hi4xocnGpFBQ3sqaT3xTqATBjTCxEmjUaDZxt32HcQR3ip0fp5mMURa+H0To2NlKnbBhdA8ydUA8sFYQN5Bm/XduzFpPxorHB2RqZH40z63wW/k0F3H1P5XlrmKsqXZ3t0tneJjUM+j2Py113bpU7tt5hSbOVivzge9+XSy+5SL530/c0+bSrs0tK5YJy2om8QFNjLr37nnukp7dXHnrwQTl5yxZp6+iSt7zlLfLKV79Gbr31VpUmRT3lW9/6lvT0dMofv/s9RoFJpqSjvT0kvTaoYaZhY9ktGneD/46RQ+RA+fyi8sCG910+MyaJWlXbr1zMh/ndKDTZiTEpl4qWJ0NEIJaQQnZYMmPDMjY2LKVcRlVvknF1Lei4wtM/dGi/JJMxzRVSycdkSuU7x8bziiOS6XapxeMaKWhr65CXvPrNeg0F3erdtzoSVvTNo4gSkulJyrexYQZctV53wseNg391hiWTsqt/VM7+o5tn231b+x2FFvjen1/eAu6L3c4uD1muVgW++9Yd45JV76MBGMtgF62OitLMTF7Iqe7vqQ7eoTuw8Lr3lMl8OnUR+Ol4Gx2Iuwe1Wf4OlZlLTu6V09YYp9cpMuplj5Z1j4ly/8i+n2lj8kOPmsS640Hi0Z8H0ICSh1ORuH8Wy5kABP3bFZa2H8rJowdywjhAXOHgWFH7/Gz6ezN4j1YPbcNLqEVXIgCiSdJRaTGAD+WdQi2FU2oLrlUZfaIEpC6fFas0qvxPirtAJThOvezeOit6UqoOU+e1141Xr/Qb6AwiKn+K5CnjwKNRSg+TmoyNjppeex30xZWTDricr0HqajIAcwB6tP8B6N3bfjjwzLvCMw/Q9/A/Y40+y3mb+yz70K9dfnKqMeyRhGbqzkzj3UGdJwUyjrj+TIbHJJBdqej98ewzGcuzuR/2yWbG9ZxQY2wcWCKlU8M8odGqh5pjYqwUVzlIf6bmd4zaCzkmgFs2/77ZANLkS5wrVB6tlGX1iiXqef7DP3innH3mWXLCuvWy9bZbVJFoYGBAHnvsMXnFy39JPvKRj8jtt9+mdRtohyVLeuWSSy6Rhx9+WCkjyFaiMLXl1FPlkUcekdGxMUmm0vKmt7xF+np7ZWBwUK58zdVy+9at8oMf3KQUG6IYz3rWs+RlL3u5lEgc9SrE0BeZ8wHkyjE3IXvVise4oc1icSlVitKWSks2n5O2dNpAeZhXtK5rHGO0IpVSUapQdohwhQRRoyKZBDH5IfyNlxzAn89lpJDPKS5I4jmvFGVibFAy4yPKuy/kM+pxh4ZbLBE5LMnw4EHp7Vsuz3nRVdLVhZEd1znPc6W034fcnMA70msC3F0u0kC65VeRA8D92TnwuKd1rv7PW/bIGz91z2y7Wmu/o9ACLeB+BBrZom+NQjSHxotyF2obWlmSRD6bDfFO7hosSAFC2zy2p2rCakNJBg8RKjJTAzEFbDFR2guTsnkhzIvu3+lnAaRfcnKPnHNCt85xDtS9tLsdZ2CehYlFn396nlDOHq9ddOPctuAsmTf/dx7dYsGHMJkD2uE2+iIMaOc5ZgLuXNwLkqmK0sGcbOvPKtedz/ePFGUkN3MhMsYQ0pLZIhzWakims3GCt1xDvYYoQtFDB6ZWftxBO6DBvEt4Fc2rOlXSr3H0yxoyZjMqjRVYOZ633o6EAnHr7w7U7Wf9b23TuCrIYLzCbd+wvM2S2ILBqhSZkZHgzbM+j/dztn1iqjZ0mgz9DG+7G7Z8DiUCushUKjPN5wL8Hzp0SD2HzeOP+8NwdqoG+7A/54/SYprPSZ8BtDcr3ByuL7j3kmsAEPnnYI3E3fkaN4vR/zKZMSnkC8Hjbv2Be1OPu+qkm8HdiHhUZaycUKnXZiCuw077ko2N6HM5390TJG1fPNgxBcVQQ77zrW9JsZCTXTt36RzKHHnowAFZumyJ/OD735fVa9bIzx58WD3m0KJMPrKic+iqVStk5apVWvius7NLaTPvetfvyyf+7hPqL1eVmXJFBoeG5cSTNujvf/vRj2oOxfv/7E/k8uc9X+e2DRs3ylWvvUq6unuV6gPAxjuexMPN+Ge+CJWgoZAAmJmHaqruQrEonsj881DJ0HXX6qb6iSWBatRHddxrUgt1I+KqNoMDD3BvMpYch6dck1HD3GPFmey9MC8FBC6ZCSIxyExWpK29Q+k16bbOOuWpETTiXSIlaQZanfteq0YKbNk7dE1/5kXWUgPyZmSQo/f1O/fJr37yrsXohq1zLFILtID7IjXkVKeJJuxRnOaRA9l6YSad2IJE5N7houRb4H1Wb8I1rZmQ8faQOT8duGJdWd6VMOkvsuy1QA685skAhkn6eacvkY0r2o3DHsBKHbQr4LfEVV/kkMYijM/EBw8TcMDi4B4/PmciBHhEK0DO6iGf5J3wXDpFxm9lLlJ/HnHCQCXc++DejCZrA95ZCHYO5KU0y6JiwxMlGc2Q6AqgnslXD63JgDpScppIGnIeWHQBaixmUG18cy+7JuuhVPFz4mUHU/S2Tw/aozSZVCIu65empTOdkHVL00oTc9Cu6R+1qoyODGuUSWtJBu43fXshNBKnyfAu4Cr7BrDGg851AM8zqSvRV6GW+NhrHj6MT85BfwBMc/6ZNsYs155NlMyr5nJe5gRAmycx42kH/M+3XsBM9znb78fHhg18VpEGbDfDVikV0CmgTFgui3pZVZWkIv25QKdqukgsJEFGQXoUwPO5eXCTeg2dbxMie3fskC9dd5184fOfk8tfcLmce965svmUk+WL1/+H3PaTWxSw421nrsFQ7O7ukV27doVqnwZA6XOnn3GaLFm6RO677wE566yzZOsdd8g555wnpUJBNm/eJA88+IAGhd7462+WfQcOyEtf9jLZu3evnLJls/zfv/5rGRsdk0suvljWnbBeOjo75RWv/CU1RFJE1tSzHhw7OCE0ORQeeFzKlZLw7FoMDYnFNjNu1TjR+awmabTT7QMp4bVOpkKBJjNwLH3VNm1nkkXBAQXrkwBy5jqL9uKcIApoErj0JSs0aIWfmMuM8kVUp5GDxLt0Oowbs6xplq+EWkxSI4saDYDXH2hiGCicx7nw9H2EBT7wlYfl7769Y7ZdrbXfUWiBFnA/go3soXkACwBmO97Hgwbe8W4od05E8iVUaIozFqqZ7lYPl9B3BB/vqJ/aNLSNf8x8qYvxFDQGT0bsbYtJW8K8tKgLpNOpJ/DbAecXb+qRc07snkSP8eqo0Gwc6EcnXGgyLNRMxh7mx5PjUlruaZ9LiPyoN+gUF2TSJlzNs7mnjQUY1ZC5hO1VuUL55VbbAKUZqDKqMpOvyO6hwsySqGj0F4syMFaQbIjZWzjaEiyDZkWdl6pgVNUXVKhNubBOn1JwVS7VE0y9j7AoQsNhIDrQj+q2HwvvZD730Oxpp5GaI03udd8UqgPz99M3dEt3uxm3NgZEMpkJK7SkxpOoIQq4Wgho5zxOk+F8rrbEewKEYzwC0mbKC+Fd9/f3T+qvc2mvqegdTs/h2tNt5gm1uQhjgKiBJ/4BeBj3PNeTDdi5fzy2OeQPQ7VPpBGZR1EPYfNcAL43xZWq5EoVGSnSB8zDbLDUo5aBpgZ/WtFmQyqSP6NeXgOrVQXLb/jlq2XjiSfIA/ffJxMT40o34dqXXfZM6e7qVqOHOWZkZFj7G5U9XbmLd0EEZt26dTIwcEgue+Zl9eqo9937gLzgxS/S/aHSfOMb39C2v/vOu+Wd73qXZHM5OeecsxV4E5m5/t+vk2IuL0+/8AJZs3at3P/Qg/L+v/hz1bh3LXZ1qpF8itFBlC6ZlFzJpBSZH3hu2saEDdjH2qdQKoZ1KYDzwJs3P0VNvfnKocdLHyks5dz6UkW0PgKFolLJuKTjYnKOcZO/5Z1ppCRQmtxj7gYXf0MtIumYto2KCxSKBb0uajR49/19Q6FS6VtVMoNSiIFnCloj2apc+Te3yq3bhuYyrFr7HuEWaAH3I9zAUb47SjPwfqEPNIN3klWhEczkU5zudpVDPG4JdT8PW8gEqAMvpzKUglYungE8HtHNw4FMOl3pmnSmTD0EwI6X1TxEgSKg9ICYXLipR84LoD3qZYQ6YF6PBuCJAnc8OB5qZ8JjwWHhsQQvS0YlTH+8bVAIAE7uqXEQA7CaDU2m0UYhgStQZKKedygz0MdU+nF6ZKTtq4ZQLC4j2bJQA8Ek3tIWOTYaapBYszM5RQZt6IYGNAafJai6BxWPk0rgwfUNyc1wPI93agxtEAXt3udN9nFypInoEpWBocegOnPOCV3S1dYA7SRlUxVYve0YqQHkQWvRirULoBE5TQYwxvkAjHzGGHIKWrPKzFRdZTqazOHGHfdNP/BCbfQNruvb4RSgnA7jgN3pMMwBPAPtwr9jAbD785CsmFG1E5wYJBya/KN53GkLdN0L9YReviMCDHD3TBKnxmjuh02KdQPZZRs92dGpGQZ6qzLc3y8ve9lL5NnPvETu2rpVDuzfJ2edfa6ccdaZEk+m5MzTzpAbb7xRtm3bJusA0vffJxs2nKSa/T7nROkePNdpZ5wumzdvlv4Dh+See+6Riy6+SNatXy+nnnaaHnf11VfL1q1b5ZWvfJU8/PAj8m///gXZcsrJ8svXvF7+80v/KXfdeYf0798nTzv/PPnN33qb/Oqv/qo8un2nFjXSHFoxCglOAsYBbnQ84fQZikN5xe1J/Sw401WDnS/CHOX76HBRelIjPydKxFNjoVaToeFRoQ6V6ec3vP/pONKOVUkL2vJJaU9S8dbeoV4u/CyGhFhygXTd1IRcopAmneySnxyj9B7l4Fv0JXoefmeOPvna7xxvy9jP/f22gPtReMWagU6BGryPAbxv689pVjshNve8I4OHxvt8N+blwYmS8hKP942QoHk3YpbUi0RVoEuoN5UJNMhdafsFLwGArKc9Jj3tLMwUODKecjNox6t4/oZulXxUSkwANVYZ0njSWmgp0GOi7cnCNp2ijFNnopzd4+VdeGl597bzLM5jng8Q0TUQ4E7/r0CTqchD+7Kyd6SgfPd9wwUF5M29VcdLAO3KUU+gW1xUmchyLKV/T7Vh7BUKeMVEWLQaRkRNtZ01hBx4n05VU89ZoNT8PHra64nYQTzDx0FHOiEnLk0LNBm2k5a3yaaVgHHr94wH4Aeez4nxcR1fAA48n/SJ+fSH6DvzokucEwPXPIclBe14r6GX8PlMSal4ZAH/09FkmvuJU9g874S/Ae1Q3zzCNFVEIUqH8QqTmrgIgGpvVw/7Qo2ZIzVP4IEl8VEjUYHPbhED5CCtKihtj+HKe+VZx4sVyVZQgrEN4O55Ajp2AuJUsEjf0HPHVbec+VoTPeMx+efPfkb+/I/fI909XZLJjCsVcdWq1TpOE8m0PO95z9P2v+aaa+Taa68VKvKOj48GgyJlxdIiaj9qaFBwqVSSSy67TB7fs1c2btyoia28D+bltWvXyhlnnCH9B/tl9+7dsnT5crn00kvlm9/8piaxvu51r5O1a9fJP//jZyWXzei8AFh+1WuulPf+6fsl3WEFnPCrw5knQgH7vLOtTSk4XidZYXVYNzS63oTCm+tRKP/mW5i7AAAgAElEQVQdPXtN6k0Is5iZUnX1SS0QNTSKGldVKrWY4FZgCxk9+rtHNLg2xBzOl06ItCsFpoIIvd4X/dHWTmiDyG2aJ10dUlSh8ner+Q1uUNjv9AU6y1dv2ydv+MQdR6prts47zxZoAfd5NtxcDzPPO7w3A+943R87RPKSJe05kMDCRWlmIRtSkQqIjmP87qogtIMVCzEFA5J6mOaUp6xJNzYZKccwJtLXkZS+rrR+r4oHISnVPe0oy6CycfqaTjl1TUegAzSSVhvJqA1Oe/O7YDF5/PHHp3xFLOSAAg/9L+Q9Hs1j6X942vG4q3RikPqDezwXikzzPUfpYiR74XnfcSgvjx3Maj2CbQdzDaWlwPuEn+7eLryYtLerw6TaO2Q4azzP5k21jvP5kLAMIDGXl3tJ8a7bZp5nNuciH/egfQpO+1T0GCL7eNXxtPtG8vaZ67qUFuNRJ8YBIGpsdEQ8xL6Y6kiAX/qaqy25Bx5uOxufR1Vm+MwVjlQVKB5Xigr0tMMlmUb7iBvVzfKS9BnoNg7+GbsY3uzPWCDqwz5a3MerSoYomwP2uUSjjua45lqZibG6R90pPso9TySM717mGVGxIT8krXPsaDEmrjhsFLSGN1aBdL32hVXSVWUViOwKd2OSilXlrW95k3z7v260SqLM30mimHF9r4DKgwcH5IorXip79+6RO+68s94sSCTSrh7F3HTyZp2btmzZIuvXrZfvfue/ZXBoSM9TN/L6+mTvvn3y3Oc+V6644grlyn/mM5+Sjo5O2bLlVDnr7DPkhS9+ibzx135NPvPZz8rHPvYxWbtqtdxx5+1SKhRN3YUoXLUqb3rrb8if/cVfaNKqVjTleRJxKUIl0oR1S4rXYkpBFpWbN8NosraZOi+CVrxKqEaiVE6PgWbjH7Pyj45nJJcvUjdWgbuDdo6N5lD5NXVGa4p+peJ2f90pogWmvoYTC2PNIyNuAFjyL0Wa0hoqsPEel1gyJd+486C8/uO3He0u27reDC3QAu5HsYtEeb8GYIw2Y5VVJ4N35B4XgrvxcOKhhD9/vG5WOQ7JLpuENOkw8DIbz2QgDJC+rCslPZ2WhGYUCpvQ9Hu4fcm4bFrZLmv6vCJqA6gwGRtoh7c4PWjnuix6eHaaN67FgsOiv1CP5NF+Z4ASQJPxHUUjGiyMeD7nC0qcuqSeuKA2ky+WZCKT03yPPSNlqUhcdg4W1ZgFeFN62yofxtVrrl50isGEMH93d5cuZgPjSKJNHiEAc6N0mEfJQ/iqBuEarA3o/nPnaSeK5JQYB+02BhoL+6qelKzsTddT5NB337KmU0u+u3ISAI6Q/ujosGQmMno8AA8wDZhaCEXGwQaAiz63cuVKfSOuXc77cynHaNEh5gG86+715x4A7U5Pm2m8cJxz6ZsNUa6Jx91l9Jzmxj1xfu6zmRYH8OT+Fsrzn+m+F+P78bGRkCxqtAg3ZE372+T/TH4yrtxoPNCj5YQUyg2VmeZ3rtQV5ZQYvzs6HwPi/+UfPiV/9r4/lva2lCYeQy182tOeZrzpkRFZuWql3HPvvdLR1ild3d1y1VVX6b3cf//9QmVe6C4Yduecc44cHDik7+AVv/hK+cEPfqDv6vTTT9e56Yc3/49s3LBJnnbeefpc9z/wgGq3E2XYcuop8trXvlY++clPap+FhrNt2w4592nnydPOP18ee+RR5bw/9LMHpJgvSUdnhyrVPOPZz5JXX3Wl/NKrXqXKb0afw4hzWkrV1gktmARY17qpEq+HIZ741ryJHNz7Ht52oZipeuAncgUZHZ8QiaFIY2PXow7R49XZF+XJT0NdW5E2Z5efB9oMnnmPZmhhQWiCJB0H7jtc+kosJX/51W3y8W89thjdsHWORWyBFnBfxMac6VTN1AEH73Wvo9NmaiKHgsb7TOc83PeAFa6hWvELsQIWchMLOJakQYruhLSoepiXUxqNBg1hvCEJrfCYTllmvc9fUbm7E5a1qTce0H7K6o56BdSGPntDAnIqekz0MVggSE51kOv3czxKP3LvTlEApHhSklMipgPtLPYeOm9+xSwm7qXEyAHgtHd06LscGxuXkfEJKRTLMlxMyYFsUvKVmOwZyEkmH0B7UOQhvIv3R0FTSIADuLv3D8OUxGzfXHHIFjT71OlWHsFxXrx62oOs5AK66JN+KP13aWdCeeqN5w0GawS08/3q3pT0tDdoRlodeE2nFRirS6WaAZvNZEKuQ0nfH/1hsaggUZoMPHb6HHQXT/amb2EkRIE73wP4vCARwJ+/PTo03Yugj3qy6HQUn2bgznUZy3zuY9zzWI4nwO5tMjE+ahEsnBMJS1jkHRgv3xIeKf4DBQXVLTzuA0WrumnzaVBOCYNq0t/ueQ/jDZvvJz/8obzuqtcoZQPQfvLJJxt/fd06fafKXU8mVFd95crVkgua+hhWu7bvkIsuukgOHeyXe++9RxVQepcuVepLLpuXFzz/cn03N998szoaznvaOSK1uGzfvl1+/KMfycte/nKl35xw4onyuc9/Tr79jW/IqtWrJBlPyRlnnqlz1gtf9CK54es36hy17eFH9NkHBw+Zk0hzoJLy2+94h7zrPe+RLq3wmpR8oaht1t6WVuqMGnlCgmdJ2tPtxg8PXnj9Weed21uY5DeIUmrqX/KLyUHiaxsaGTPKqyaLNhZvB9/+bjznoNkg8HdPUmtv0px3vq86wEoW1XR6lKb6T8IINRkaL8rVH71Dbt9usset7dhpgRZwP8rvgrHh9BhX3BicKAqcd+gtUc87gBvqzEI3KAnIOh1v1Va1OirqJk2xBwA7XgO8HoB1L67UDNoBIEu7krKsMylwelf24F2cDNrN025eduW0N4U6p2t7QC5gwr10TIZ42483FRkmcDxbrorB8x5ONQSQxb5eWAbvZDS6wOLA9/xzrjznYz8KpPC58jerNWlr75T27l65c+e4PD4wITsP5bTIieryh9A8es1Ot+HcXV2ddeDOvQLcJwoVrY9ga2CIXBlzqg48OFa1kgNXG47pQj3HCx2XCz0+lYzJym4KujQiS5wzqh4DsO9IxVXq1D9nf+hiTo/xQmOuIkM+CaCYtncO+kIiL83P6cW9HIS7rjqAjPeEdzVa+wDABEij79CPoMrQZzlPFNREr8O5TJcaNam0Asbp3jfXgyoz1bno285hP1487NF2wEuczUyoB5oNSggedefnA9z4TpVLNC+kptWNx6vGfY8Cvun6K2NWAWWlLO2pmFx47tmy//HHleJB1U/eH4mkRCJ5bxhrP73VCi4tXbJMzjzzLLnjjjsU2D/nOc+Rr994o5x77rnyhS98QQH4RZdcLBtP2iC33PJTfReHDg3IoUMHVfXl0EC/1KoWje3q7JQXvfQlaih8+ctflssuu0ze/va3yy9ffbXsfXyvGgpIUBLVW7ZypTz6yCPy0AMPyte+9jV5xmWX1OccDJfe3qWybNUK+dJXvybrTzhBEm0dCqzTcN9DYq7XBmGeoSIr3mqNFMIPD2BdAbUb0CHOFeXDR/nttD3RRLz8Q2MTksuX6hyaqLHUbEhxren6dipWk76URU6izhZNzK+SbJvWe2VOqCvqKL2wohXfX/93d7WA+0In6iNwfAu4H4FGnemUUfAOgEEuL1esyF27JrTSalQqEq/iwbGSJvgtdONaUHCsqMZCz3Z0ji+ExRnA5Qsrk1B7W7t0tsXVi+7c3Cg9BrBCwh30GIAJ3sZT11IRtVFISakB9Yqoh6fHTPW0LEie1e+FNI5OqyzOVVx6zw0QzuqFZwDbzYsBiz0Lb5QHz2LsXGS+R8aPf1FqgeoPVyp1WoMqHVSRN2uXVLpdRjN5uX9vVkYLMdk/bglbBtalrvbhfMzOzo5JwN2AhSVlY6DOtDntaqb9jvXv4amjHhPt+9xzNMrE+6OYUk9bIxGNMUJ06tTVHSo3p9SaUJRMbSUMr4kJGRsb1fFGP8DbPhs989m0mRt2cJbpO/Q3+hPjCLBOP+GfK7M4993rCvh9uPZ08zWjBrRrtx/uvvz8SKBGN9qO490Y94qXs3nGY2mfIomphbxy2Hn3ADWTFDT5P/7xnSck8txw28crDY/7dN5cZBLxCKsuE57qakl2bHtEnvfMZyrvXR3LEfrGCSecoLlBT3/60+XZz32O7NixQ2644QZt5/r7rIlQrGp4eMRqMaj6T0IdOKiILVuyVNra22V0bFg97109PfJrv/brcvZZZ8t7/vi9WvWUiqYkn7792mvVa7/1ltvlzDPPlA9/+K+kt69bXvrSlyj3/frrvijPfvaz5Uc/ulmGBgcsQVMV0mua0JrNF+TiZzxD/ulf/kXaOrr0XnSOJLGTonD5vPT19dgEhJGCNHGgaPpMpMnvdfFac7W7JKTvo7KQyjoi6TcuxBCz2ZIMj09MG+2wpm1EQjwy4muke+Z74iXpbLN8H9rYnSyspwB1p3p5cqoWqiubpv+egYyc++6bj6Xu3LqX0AIt4P4kdYUobYYiD4B3+OhoXT+w1ypWqqxUUKTZM1Scd4XV5kfEOzmcLWsxnGN9q/OTA/1CgVcsJit6O2RJl3sLGjKPlHYn8Q7A7goZyNz1dSYn0QEUsONdD1rVM9FjjvV2muv9NQMiPx4QPlVhnalAO8cA7NB453vX33b6gnsr+S6qC89xWlI8JF9RnaWto1PGS0m5Z09Gdg3mFYSTKGb0HfOiJ5KJw9I1GD+qPPNzoKo03fsEXC/tTCo1JhqOb87nWNKZlNV9aaWERfHTyh7yOywp2yNMUdlTiiyNjo6o4QVopS/MVABpLn2PvgEIx1sOv51+gaHn3vco8OC83IdHbzznZbrrcZ/QYeain+5FoLgH3+i3GA6cBw/vfHM85tIuR2pflFyqVATGUhakAFP1KsSWjArH3SoK8ztjdaQUF9IZzaybfotTtCmWkio5QRwfq8gf/t61ct2//r/Aew88+AhPG8qL5hNUK/KCF75Qvn/T97SP8W55F31Ll2ifuPzyy9ULzyQ+NDioYHz7Y9sVJDNH4dCpVEqycfMm6erqkYMH+qWtvU2W9C2TK197tRzoPyg3fe97ks1k5T3vfrd89tOfkWx2QpNUf/zjH2sC6xe/+EXp612itLDxcUvK5/mJDlD46fwLLpDBkRFZtmKV/Ne3vqlRwkIZL7XJ/3a10XZVvae40s2sYJKOt2AA6O+WoVrvR8E+jto0ehREGfXPkyBKNGFwRGKROiXuvIiC9ij/vRnI8067YyXp7kAWsqoJ/g16oznv3BBmnEGVgvtu0cmqfP2u/lbF1CM1MBd43hZwX2ADLuRwB++AmKhc5MHxojzWnxO03Q3AU8Cppjrt0AIWazveKDS5fE6g8uJl7+ps06JK7jEEzECL6UgboAGvtKcScta6TunpQMPdvJFOB3B6gHnpG7z4xWrbY/08Xp0yWkWSSR1OKoAt6m2nD7q+ezOnmH0B7gAf6AyuesC5AD94dPjOP4+2C/0/lWqTjq4uSbd1qIYyNJo7do7LnbsmpFgyLz2LiFYlTMMvbZvkxZuqnaGcAeKdPnOsv4vZ3B/9FGN0Rbdx1OuUrqYkbAD92r60FlFyfQuPRCk9Zj3qMTY+fJy4JjUUAjztUEd4d3jAafPFpBQBEPBu8x4B614hlYJOUyV0m6KUFYtxzzz345/TFm4gArSb++7h2tZpX9EqwTwv98V5FivKMJv3e6T2ofASHnfGY1RNRA3hBPOiSRIzFpMkqkKTKsWkHEtYUaEpQrPugdeUc4C7JmfWJBWryKknnaTFnlzg0KlpvLPzzz9fjTBoSaPjY2pkjQ6P6PwBNYYE1h07d8jSZctkw4YNKuv44EMPyWWXXqpAesvJp2gfuPfee+WRRx+Rs0lc7T8oExMA7wl5wQteoMd8/l/+Rbacfpr85V9+UB7buV1u+OqNsn79ernkwgvkve97j1x44YVqkCFzevDgIVUgQ2wgX4CWaYX9Tt2yRQYO0U87ZM26dbJ6/Qny6X/4rCnN1GJK1WxLJZVOhlHR0ZZSIKzjqullRo3RydSYxo4O3HXMEpGsxeTg4KAQt9AEVbEqqVGgPlWfaQbySxNQoIyTj7ADfcDkdF0ONK2gnrFPf/A+Qr7Rt+7ulzd99v4j1TVb511AC7SA+wIabzEOdbULsAkWPSAF7ztJpY/25+TQWFGLYXhhpdFcRfrHiuqNX6xNNbbLVckUjHt8LNJo1HFYzktXW0y5jIQr4a0DVAAkbSkoMQbOASKre9PK64Uyo6C9TgdoUGXq3ODFasjj5Dx4t5zXHgXUgCnoC82qG54YGJXdU05pV5fuC8BhMfaiTTSDq9K4t7S5aVggrBx8j/Jg6c5uvOZLxq+84c5DMjyeCaFbW1BJDJvkqpqmzQHt5HVg/B7vm3PSkTKN8tTrXnat4hiTdUvT0tthkSVD9w2NaJRkqFmAB977vSpZEDJXyldJvZMmC5hQ0D4VXWohben8ddRh8JrSXzAc4TxjKMwEsl0OEnDiCZack75GP/QKoLO5R/oyBiWGofdrL5zGvR3PXvbo84+ODOr4MaqPAXHjOie0vXjvDghT8NErJTlYtCJc6jVuSoyMnluN+JArkozV5H/++9vya9dcIzVoMjGApo099/Kit46hxr9EygzQs888S2ks119/vf590oYNcvY5Z8tZZ50lDz/8sLzsF39RIzSf+uQnZWRoRC677FIZHh7V/RAI4B0CyqHd8IzdPb2ybMUKufLK16hW/F99+MPyO9deq4pE//b/Pi+nnb5FPe6YGr/wvOerVOTNP/wfWbKkR7530016PjWKFYTHZd3a9dK3pFdGxsflmc99rnz4b/5WROtKVLT9GJO0YUd7m3R2tAOvLTqovH9LSo0qyqhY5jSBjCiND1nIgeFR9bwzl0HDaTaiuM+oPKQLC9COOi7iIj3xsraLedFNFYecLpW5DNr88NmtMJfRo3ivY7mSvOYjW+X2x1qJqbOZT472Pi3gfrRbfJrrMT8a99fBu9FnxnNl9UAC7K3QUE29iftHS4tGnanfUqj4NporS7Zw7NBomByXdSclOwHnT+TElT2yoictbZS0j4B1l8I758QulYZUIB8Ae32/8NlTwcvORO6gxIEI4AewAmBq9p4D1ABRUU8j+yO7F00E5Hv2cxoB30epBr5YA7QdbHkfs0q25jnneoRnWdnqfT/0/7KqIRXl5gf6jTomNU2s83ubrd3KeKIvjxOpmu1Bx8icQN/tbotLZ1tCC9oYj7WOyfVvKp6u6E4J1BgtHNYE2FGMWb+kTY1Yfo9y4KmkCJ+dpF2jU1iJdzyh0BcWW9JUaRgjI9pX/D26RON8gLJGI0NC4GyjAm48cA+MgWbDdTZGxDHSPWa8DUtMHdcxCCgDrEMv4ZkZS8Z7bgB33jdOotGKFR+abmtQtACOyOMWNSn1N9/06/Ktr9+oBDiporlSU0cAERz6FuMeQ96GoZcXFfW4M79AUQHUr1q9Wh7b/phs2rhR5WLxkFthvKQal6jS7Ny5UyUh16xbKxddcKEWV9q+fadMZDPym299qzy6bZtccsklKid503/fJDfceIO8/KVXyMM/e0hu+NpX5f3v/wv5p3/5vPzGb/yGXvNb3/qG7N29x9qnUlbaH2tEZ1unVGsVOWnTRjk0NCJ/9Md/Iq/9lV+RWAKjx4Aw7QmPvKurQ9KJEOcK9D4zWhqFlnwOagbvgSQTKDaiPPfh8axkEGeoEi05vBHlYD36zgDuS1KWy+D1B3xu1vsCwIckVf7GgYLXjj5xaDQvr/u7u1uJqTOOsidnhxZwf3LafcqrNiet4n135Zm9wwWtqqrJqxRzqtTkwGhRMkXKti/+Q3BOv3ahZMbC0d6SCaTukhr2B5gUMmNC2Wc4hlT861GNcQcjMVWN2bSiXbrazWMUpQOYd6Hx2eHZm7N/0ukSt2Z/hsXfk0XSPd0Ozn2x9YTaqULggLUoYGNBApTrYhs8byzuLMZOSeB8hLinosL4IgFI81C9S+1Nlczrikr0O/O+V2Uim5N7dwzKXY8XtWoqq6CrzITlf9YNaBQawN4RGDCzvouZd3RaDH0feb1mLjsgpi0ZFzTYkXf0fq6Y3UP1UGsScTlrveV3RA1X9vMKlcUClZob7cH7caNs5jud2x70RWgyGI7u3V6MKqyzvQtPniaChEHrtADv2/RpqGKLbbDM9v4Wez/aO59DZjNXp0EA3rWCcKic6VrejFHGMtM8Gu7TGUL1zwNtQytc05+yY3LWllPU48z5Y7VQnCiiQQ4dCs+3jduaJpRSKImkVSJ2nBvvuWvnb9i0UZ793Mvl7rvvklUrlss9990no0PDctJJJ+m+nG/H7l3KmeezV7/6SnnWs54lv/d775S3vu1t8pKXvEQ++vGPyfq1azWx9Z/+8R/kwqefL2/4X2+QN7/5N+QDf/kBLca0dNlyuem/vyud7WlZvWqVTIxPyIMPPihaM0KLMok85znPUhWxW26/Q+64/0HpXbpcpSOJ/GK88Mzt6YR0d7ab8owvMEHdyiXevRLttEZRqMBKnj3RxpxSY7UihUbHmudtj2bwefN3HfGq9KS1qoWewg1z39c1/Dmve9y5L53TByfk7D/60WJ3ydb5FqkFWsB9kRpysU5jeSwGLtT7rgDGQAyh/+FMSXYPFvR39uXn4ERZAfyR3JicoNNwL8iFcW94SReTR6ySjLGYtKfjKnMHMMHb7hQB8xZPKCiHLqOa3hQ9SqNRndbiSu6VdM+iAXinBzSk8hbaVnjrmMjZFlN1Y6H35eDE+cBzOR+AHCDlizPnaNbKhkLhJerpp3zPv+aNcziP2XnSGqZVObXply/vU+6BL5Urks1bYva9e6m4mhciQu6l9+tGobhyotF+V5UcCos0rgfo51zNSawAEOTc1MBTz/VimXZzeQPkZcQ1V8MXfuOsVq2UOX2tMyUnLOuQtFLDGtQZvquDhRgJrCk5bW2nnq9ZdQk+68jIkFIJ6scE3jx92d/v3O585r0BBBS8ASzSz5qlRGc+w/z38KRYQKGr1gDU8aw6iOeeAINHa6Of4gk1Kcb0oucTwDXH6w79CcBOMqoWQwtAjS5uHteG7ni2EpN8zSgTU202v3KgjRVdq8pl+ZsP/x/5x0//vZQKuXCYeaJ9n4aaiZ2X512+coUWS6IqKfewZEmfAsjBwSHtgxdcdLGcc975us9FF10o9913r3LPsxMZVaN5/a+8TgsVMRdbTsYy+frXvy6vfNWrNU/hr//vX8s/fe5zOj8NHjwoP/7RzXLSCSfIN7/xDfnla66RL/z7vyl95KqrrtaxhOLNv//r5+WfP/c5ee3Vv6w652ecfroMDY/I6lUr5ZFHfiaZbEnOu+hiuf7LX1Wee19Pl4xlJnQ9TMRqargsW7pkUs2RFBrvXo0kUiU12r7GYxeJWbBC/x0YGJFShfb2d2btWZ/zptHZ12vVTAYyTQXVuha85TU4cMd5gsFhKjJVSbe1KT2IPvnl2/bJmz5z79EaCq3rzLEFWsB9jg12tHZ36owCeOWdGXXGQfzOwbzsGijU1WdIaF1otdX5PhtJrq5QAyiaSZYPT7oDBmTt8CAS8mdKWr80Ld0R+ToD3QF4i1XWZO5qb29Tbwf8dryKTpNpAPdG8Z1mj+R8n9OPI8wOqHUaCouEl0hf6LkXcjwTMsAEr1aUbz6bc7KwemIq+7vWdjR5lcWRfbyAByHmZsoN7Y/XNsp/ny2NobEgGXXGwbsasOWqJmZvP5TTfj+UKakykuMLBxrQPjDw8JTRKUhgZkGaaiuVMUKrksmVZCIPZUCF7bToi1bfPUrgnUhQT3tCxwChdjZvMy3/nqjoAtyREpVwJJlOaUbJZEN+joqYcGvjMTltbbesX0oSryVe1yNPcfOmjY4MK+WgOVwPmMLbfqRqEQDkoE2wOSd9Nn1zofswTumrXJt+wnjFQOF3DAn6uldr5bsjuTlVx6uxupIJ/c2lNxfr+pmJUQ3BQIliHXF1IKsAGsCkgnijYrDPSKGm9JTaFADR78uBu3p7USZJxOX8c86UwYMHFAh6/3WAaJWsG9KFfE9fWLZshdbPcGfDpZdeIocGDsmu3Xs00fTe++6Tffv75eILL5JTTztVdu3ere8QLvlzn/NsjQaeevrp2m4f/ejH5U/e/6eSyxYknkjKJz/19/KhD31IvvK1r8p/3XijfPj/fEi+973vyd7Hd6ua0U9/+lN56KGH5G2/9dtSLBVlzepVJucoIo888qh86Yv/oWNh/bq18pOf/kg99XfecYdUq3Gpptvk3gceku4lvdLVbvUCeG7kK4kGw2+3fAuRSo0qq6SWhnVsBuBO1dmKHoeW+7jki8xJcalUYb0/Ua89GjVqbmOmgHSoTeKRV+e78zfJyDgrnEbD/M47m8jm5Rt39csbP33PYnXF1nkWuQXmAtyj0szxeMiSqk1nmi/yjT4VT1f3vsMBDtQB0303qbzxXEWyxYrsGsgrhxfAPJoty8BE6bii8wLUl3e5xJ3F+y07fzLoCOlSusgs7UrJltUdAvB3cG8ApQHYnTbgYH4x+pBzdH0SdW8ZId4ne3OPZhRsz/aeAFJ4G71aJc8Z1WvnPHjBAHUu/dgs8cgighcV8DOXRMGp7lHpMBp2t6Rt+rvlfxhFbOdATg1VIk1DE2XJldAlrkgO7n7ZFjkL/yako7Nz6mao1dT4Uq+nJoTXBGc+iXVxOMEB3My2DeeyH32TSBJKMYD2KK2Lz/iuK1mReDUYIaTTBQOWn7ynnu4ubRc8qhXkG9Nx2bwiJWtXLlFqABttQUIv7aCSnqMjkpmA+vRE6hseZ8DKkaSK+HIxV2NuLm0b3ZcxAT3Hq7IC2L1/8hkUDdqF9sQoPVJKMq5gE02GNd55vG78urTqfJ+1+bjh4UPKZcfZQbt78mG02JLrp5vCjMhwvirl2uGBOx0FQu0AACAASURBVNdxiiBJqXdtvV3e8NqrJZ8bl1otplKPKjgTnC7sC7h1pSn/vVquydMvvEBWrlwut229XQYODUoiGZdfeO7zZfWaNfKO3/sdue/ee+VjH/2oFHJZuefu++Slv/hyufjii+Wb3/yGhphuvfUWufzyF8irXvVq6enplS9/+SuycfNm9aJDobnvgfvk9de8Tv7tC/8me3btlmc/+1laxTXdlpL9+/fJtu075Y1vfKN68N/8xl/Xn/SJVRRo2rZN9j6+R7Zve1iuvvJKrcx69933quLLm99+rfzJX/yZtLenJZ/LS1dHuzoJePCkJpI2cugddDOu3B3wBOWZ4HEHuJdjZAfEZWCEImOW6Msn0eRTfvd34AZSNPeAd7Q8ZfKP8URCpSC9v2FkIGPZkIKELufSkDEZGsvKX371UfnUTbsXqyu2zrPILTBb4O7F7Vgbmd97enrMhG4B90V+I1OczjSvHcCY9x0KDYs2QAZAc2i8KCPZiv6kQiqqHChqsJ++pyN/m3O6Ap5FpBtRweiiLnO9ymVDpk6Be7xRVAYazZKupJywtF097WxRGoApIVATRFl9k7jBc7q5aXYmrM4/JkO8NkyeKBsAeqn692Ru7m3HgziTLe3ezqi3PArcOZ5FD5AR3Xzi5/toYhb7sCi5t3axgF/Um07USY1X+n2IPt2/N6OVhfk8ky/L/sExGRi3RcgXTu65fSrFEhbIclml8nx8cZDK4oVS8PmyqJG8mBWHHbCTPO0MHvjqFBPrbU/qT/oxXtEcUpiB8mMGqb0NN1S1EEzwXm5cilSkjaN0itL1QVO6VlO5OmhlzALDQ8N10O7Ain7MM2OYMbn/vGw8l3PqGbMYphie7qWE6obXlnY4UlEzFkyuo7KmZVP44B4Yb34fRAMwHjF6eQeLsUHzGB0d0r7gajIuVEjfgjpj1TQBgFbxk+JM/RNlWyugwUxzIwoUjXYt6URN3vmOd8hXvni9UkWgdAI0LR3TxhLvgaJKcNmJVnKt0ZExWb9uvezas1s/v+KlL5G77rlH/uZvPiLXXf9Fuefuu+XO++6RZzzzmXLWaWfIeeeeq9GRnr5eGRsfl40bNsrw0KB896b/lhdfcYXcsfUOue666+VlL3+ZctsB/lRP/YVfeK5UyxW55ZZb5QXPv1yoU3D/Q8Zf37R5k4xPZJWK09fXKw/c94CqyNx88w/lrW97q2zcuEE+8td/LT/+0Q/lN9/0Znn3H/6BZLJZyRVLcvkVV8hnPvfPkmpvk/Z0m5QLBTWWde6tVfT9miqPSDKoy0Sb08l7WniJ1vKkczzuUpVqLC4DQ8NBCjehHngd+3FoMw1ZSAft/IxSEC0xlagjzq+49j0cXlAH2Uy3HY97Yy73eXtwPC9X/W1LUWYxxuGROsdsgLs72HDAuXNi3bp1LeB+pF7KVOdtcN8DjSBCoXEQb5KSVa0iuf0gRWyqqv2OZ5KBr4P8aN505FouXYc849olqUhhGJuxomoXrivtiaeEGjesaJOTllvZdjtXBMQQDmwC8frJFJq68318EjRZ5Jkc8czhoWOxZdInxLh69er5nnpRjosm/h3uhNyrJ6BihDhPn+fic4CbA3coJ1NtnhhGG9AuXBswcqSK1XjfZxH03Ao3XkezJdk5kJedB0Z0UcVrDtjOklBdjkksibc5Ur49PBD3rIo3SiGg8ExNQ+b0G5e4rDNlAPnBALbr299ch6254BPnou/6Bs+8tz2hoLwznRCKhNGn8aqbWkaDq85hGBKFXE51pVn5o5EjxVSh/zMW1vTEZXlXvC57GjDXpHHC+1JaDcZ/xaIRLscJkAQ40i8AtotZbGlROvY8TxIF7Tx/c30CgAtA0BVXFttoUcrBxIQCVUCTF4fyaq4OwKB+MK8o5ztUkp3nI086DOA+NjocZCBjdTqQ5U8B1KkM2648btoCgF2RhIzkqgrK1agInnXrUxFuNd5fEjOJSJULcs6pWySXmZAYyZM2EwdJSDuG8bRp0yaTGRwbU2MqHkvI2nXrlK5BAvovvuIVcsvtt8tEJiNvetOb5PynP10uuOhC5eAzJ9GO27Y9JocGBvXzBx98SFYsWSo//clPZPuO7fIHf/guBbmAT0uUN2rKtm2PyuCAFXCC43/d9dfJxg0b5E1vfrPSbn56y+3ywhe+IBj6cfnOd76jY+7FL35RKEZUln/8h3+Qz37q03LCmtVy0YUXyD/+4z/JynXr5Na77pR4KiVdnR31Aku0AeNSwbVGjM2JpNVRw9rllVKVtEBbE1FvcsEzx4xMkJyK9DNG1OQd6vkFEc979D2lYjXpTXEv5nEn8obnv6Pdqli7914FMYKaFG3HfR8YycvrP36H3PbY8GJ0xdY5jkALzAa445gjcu4J6LzzTZs2tYD7EXgfM57SFTV0wEWSWD2RFUCj1AKKNpWqSqUxNRr4wfl6UafohY4kmO8i074trt51KAAOyicB77Aw4F03L7sBcSQgqfSIWoweG2gwDk58IpycfLf4xZRYePGs8xOA7nQSvGgs/njrAAZP1jZbbzv3DUDhJ20HsAC0OR+eiZtnAcTx+VTAnUXYzxHlV7q6wZFsg2jitiorhQTuUqksW3+2Rw6MliRL4aXQoZPJtKQ7uqRQrik/HkMW45afGF38A9SrXFqpqN5tvI5QS5BKm+tGn3XFl2TcCib1dSaeYKTaeh0WbVeCCYs6H6P4gmdQ1Tl0vXbeu90Rf/V1xGVtT0J62z1aZd/Vx0L9vI1r+dLPe8bQwsMLeCEngr8B7lNRRVzS0ykOc22Xw+1P3wVI8HMxaSqAQ/o3521OuuYzDE724fdo7sZiPBttCtCk3RgvAE+eLcr15jpejMr43stm1LKfy73lshmhaiqca7zrBryRf4Q2w5kwWPEQixQKqM4kpBZPyRDAPYBMZb9PMQ40kZLuq87lgpxywnqJObddNcL53lROeG7mG6WxhfwGT1I/9dTTJV8syep16+V9f/p+WbJ8qSq6cE/kMC1fsUylH7/17W/LBz7wQT1voVTScT82PqbqLcNDQ1qsCXrL6tVWwZnnNE90RWoYyMmUPL5nj6xZvVrpLDf/6Ef69wsuf4E8tmO7XHzxpZZIC5EFeUepKMilUnN+IqNt8KObb5b7775LKsWs/Ovn/58MDI/ILXfeJSdt3qyyxBjEbbxjLY5gMsTuOUrWGmuSr9t1kF0TSdCOTdMNc9jQ+IRkCqgfJdTB4NtU+QLRKCvfL2+PS5znhyKlXHbX1HfDZnJv8r7J/tv3j8i57755Lt2tte9RbgEH7qoclc/rXOIVn1nP2DCS+cf8w/fMhy3gfpRf1BOAduAAaxJrUHhxb6BrwXtyn8pVheqscOBRpYEHjzxetmjcYeaF6OD3LPfZPKZOxHFRiTomLjyMeNbNo2hQo5lvPjnsbx53gA7HIv24ps+KyTwR4AcOvHvdIx54B/Kzuee57OMgIKq4QVs5dQYgy3dP1gbwZuGKavU234vL/GkINzQqxwHaADG+sUgB3tnHw/t85hUlOU8zADnaz231DEIxGQotZTOy/wBcZZH+iYrsHLLku67uHgXmHmlywFIslmRgdMKkIeNpyRXKkiuY8obxwRse+sM9m/d5kkp72igI1lh9ox5Kjzapd829lyEa5JEmA90xKRQLRpFBI9qGTuALm9cznRA5a41FrIyetES9fcMjw8E7H1Nwsnw5IDwplbJps/PKnRrlVA3vw0zuU3ncPWmQ/sExiy3d6IXAuC+ehTG0GImxblBz/z5mowDUFWZ4bhY59sGIWejmfFKei3HCOHIp1GZOP/fA2PMCVItd7ArQXizkNbeBfq3UCJV8LCk9hv4AcKeNMDC4v6KkJKs5HmbieRZE872rXx3AGROtGLp22RIFiXpM0D3Eu+3yg3zuNAxoMfzbesdWSabb5YUvfom88sor5fzzL5DuXmhaVvmaytiMhX1798rpZ5xuc+3YhCxdtlKKIYelVqmoRxGKHu+XeXrpkiVWYCi8TM6Fcgw1DHjXj+/arbSd/fv2y9133ym7d++Wt73tbfArZevWO+X8Cy5QDvxpp51GbVGplIxGVioV5Fd/5Ro5ZcNJMjp4SG648Zty+YuukC986YvmyInV1KtNm/d02fyp0TPUZoIzqk79C4WwdGizX8Dk0WRx1uPRbE7GMhb1jOYLeD91mkyzrCn7Lm2LSaxiYM5odui0mwHgKkr16ITKWpraDIWlvnLbHnnTZ+5b6HBoHX8EW+C7f/oLcsFJnfU12o1t1nfmM/osY8PnF+YkxlALuB/BlzKXU3sSnwMZBnyzJ969kwp4AkjX30VkcLwkQ5myykwC4r3SJLrt03ni25PmFSfkj6KAc3WbwYpPOPbTQ/wNaUalCSjQT8iavpSs6WszdZm6ikyj6IyDHz9PNIHVzz+XdpvtvnR8+N4senjbHQCw4PE5A4LPm6uNzvb8C93PvYd4/qfbpgLtvi+ewWjJdz73Ajwezvf3eDS86rNtj2i/H9JqjCN1eVIoLOV4WorJXukfNQ9jA+xXJZPNqfevLRghKKzwPVz4VKpt2n5P3/PKpVHA3dz/mot7uYfdeer+vXvTnVWDwgNUgaJSlGz0OS1mdU9CVnYnhLHHBihfrl7adu2TWlQrl9PPe3t7dCFuLtrihrmDAPou4JG2aNZvj4JqAKgndM72/RxuP+4DsMi1vbAX92SSfksWNJaiRixgmEhYs9eYfRi77hGnAJB7qebzfAAhjADeAfMEC6dTYqY6H3MHYw4PGGPtSMhvIgWZzWbq0UGjSJkn2iqnmjHO37x/2j9TTWpiqtMopqvcATY34F6TYi4rZ2zehC8fandEjcb6L9fhPeAV3759u2RyWdm8cZOsP/EESbd3ymf/6XNGu0m1yfadu7UIE/fSnk4rjUelXEMSeUdXl9LHSqWKRsQAnrxLcj3MQIWOYh5lBzI+d7k0JX+TK4UxWi4VZGR0VKjoqsdoFMw45A6Gna+PzOXXb/iKLOnqkBu/8hX5wf/cLGvWnSTfvvn7SkXp6erU8zKftqXarMIz/HZXiXIbPCyqtKG3Lx736Byi8xWVU0dG1bngtJjoPGyRBdscwEefeVW7qfX4mqxGfzqtVFrWNIx7y3EwTX/djyhstih/8Z8/k09+d+d8hkLrmKPUAl98x3ly8aYenSs9ohWVp+Zzoub0CeZuxjjz0+bNm1tUmaP0jmZ9mboSh/PZI5xg88o3QH1dbjJ4LxXsBGWN/rGigvixaLn4EF7ViSLcUZ11F1wFURZenQ7QFLLv6UhopUe8kxSPwUufwhCoa60bJ1C9k04fiCauhu+OVuVTFngmurVr104K5bNYw29nMsSD0+yVmvVLW+COzuWNes2jp/Sk06inPfo9EzeWOAuOJylCLQBEPVnPNJcmoS8e2H9AJyULQ1uH6+7ukd6+JTKRr6gCjRqlubIUKXU/MaGeMNqkpAmqBX1e/sEJnQ91LOotq3vY68C7YaxG+60fo0lsUlPgDU9fguJLT1tcutKxOmD3/bXC7ZK+iDc3OOYVcFgy2mzyO+jXXhWXRdyLY9G3nfuNJ3qxcxc4P9d16oS/b/qba6nPp++xSDFeOS/jEoO6OVGafQDZLGpsC6G5udHM+OF32op3czgDl/24Noss18ZbPJ9nnWqMAGJ5p6qgIxZp0eTUeExK5ZLKHTLGndPukoX5fEHb6VAhHokIxeq87OZrATqRPIzXyvLNr98ob/v1N0o8VpOe7l4Zz2SNohLRGCeRn3u75NJL1Dj+yU9+Kkv6lmpl0zf9xlskXyzLdV/6krzyNVfJOeecG/q1aYyjUMN4cjlDB+pqiKPMlCSaUAySjA0wy7MV8qVJMpQOgD0yCynGPytXJ9OC9P5DIijjEeobRZr+47rrZODAPrn4ogvl7z/5afny12+QZz73edquHe1tGnE2Wos5oLSAmsYRGpvfpZF6jOPePH9QhYJKrRQ/dMAe7ScO3KPOFQfwbYmY9KWM7+8OPY4lkkibqsHa3h5qQ9hz+qQ3kinKaz5yu9z+2BNrc8xlXm7te2Rb4EvXni9XXLihTnt1Jwx9gDmF/sE840nw4IMWx/3IvpMFnz2azMfJvKgNL9UpMaaTHYo9uUeSMs1BkYPfGPR43i3hr6qFl+AHm5JN4zYnTTqBv9sWqDLQZfgdrjtg/Qne9Ai/vT5BRZJP65NsvSLk0VLXhvtZUApK8wJLO3pFUUDukdZ+PlyHYDBiQLhWa3Tf2SqFuBfOPU3Hkmd9NoNh565dqtvugFsTiFeuMipA0IMHqA9NlGT3wTF5bN+QpNvwVCcUKBvnu6vudZ0LcG8Yr8Ylr4Px8IX31mhBJVuJnbluUSUm3iyFXMplWdUTlyUdcelO+0nsLHjJnE4CYHGd9mZP/mzajH3c6+3yoVHvnCcxL3Ykif7qai5T3SdUGRae+STJ4sUGRPM+Ae3NnHn6t0fQuA++B1TO5xmdbqO64iFfYCYKmYN2jGTmDHjtCwXtnBOj1Ssl0/eJwuDp5TsD53EDtyk8rhWVDwVK4hVmf5fKHCwlGwAzqMpEvb3+vhrAvSRvfMOvyPe/823SUc2jr1QX81jTrtwDTg/eS++SPn33qgI1kdVqpwcPHZSrXvvL8oY3vlE2n3KK5MsVk2+tIisJjbOq9B6MDiJS+t4SCTW4KYDkXmXWK2OVmbQn+xcKRhXxqA7clVpIYFVgrgYyR5j3Pkrt4blNlNHCC/FaVe6/9x75xMc/JhOjI/KsZ1wmf/WhD8lZ55wj//Xd70nf0iX6XLR7DANaKToUPII53xjr9TYMVCSlzkVV3+DHk+dSrcm+/kNSDbx7j5J5JCBq7OoaH/HAo9jWHTNqFKCc3B3vm5zHaVPR43zOPzSWl9f+7e1yWwu4z3YafVL2++/3P0+ed3bDYcj4J4LJvEIEj3HG3x5l5Sdz+tq1a1se9yfljc3xopOoNK4SEEJxZqF7qC3QCdinCcDXJ5sZEI2H/p9Aiwkn8Cx6B+MG1Bv0gwboaSjHTILpi6gSM5tmxGJlwcGj7gmpHMdCR7Iqn/Hdk7mx2MDTbN5oY7x/GBZTJZg9mfe8mNdmEaLiYX2jkm6nUSR0YQp9XJVaCkWBVpPJFUUSadkzkJUDY/CRO6SziyJe00vgzXTPDuCjRqz378k5HvUlt37KVLwmS1JFkVLGFGdC9Ml3QGYOwM7Ei8xjM8XGjeGZ7rH5e8a/Jyg7fYI+jefYPTVzPedM+/O+MIbd6xtVOMKQaKbszHQ+/x7wCseZbTrqmieZO8eX58RImMvmbYbXno3jZxudYiEFtLOwcu35gnbuATDq4W9Am9OZHIBmM6jZGGBj/FMd0wp2AdyK6gHH4OBc/A5FZqQUop08mHubnzCxBA13pB5jVTljy8lSzuekXChKd1e3KsScddYZ+n5Rkrn11lt1DtVnDcWAVi5fIRs2bpZTTjlFfvbII3LxpZfKyOiYfOBDH4IMr9rz4FB1NAHWy0GiUsngITqL0grfq4KNRZrow1CC1GALNJFYkEzlM9qsQYGxyq7eXvqYRNs0IdxGM+elT46MDMuJJ6yXkaEBue5f/1U+8fGPypZTTpY9u3bK4PCo3HbnPbJ89Rrp7cH4T0jCayTEqUJKu8c1HyC67vEkZAWQRlhfViOe91ypoh73WsyUXhy4e5tEgbx72v1VdSVF2mOVekK0Gy4OzrXQXMycaE4r8sjU44MZOeP3vz+XIdHa90logaiqDHjEves+nzLPMN9EIzMhSb8F3J+E97XgSzqQZ7bwCSMK7h3oOOixCaxxWbfgprqRhscuwmfXCbHxd/izcXjw0De46/ZVFLA3gyG+d14pv3syxoIbp+kEAAwmbpKpouDXw/GA9vl46xbzPhmYe/funVQplfcAAGKgLqZSx2Le92KdC8DGe/KN97TKlX8iCdz0YZJYDx0aMO9TPCHZwO1OdfRKoZqQTKGi1BqqqWYLkxm+TxRSnSbyM41x6WFzckIouET0ieJh/I6k3jCyXUXToK+PBUFdo90UR9qphBoM2vqYWhzJUwM8xnVtppYs1nvS+YQCUIGmgieY58K4jFJ2GE8Ohmd77SivvVlBxs/BtckD8doEnrMyl/GhVWdHR/V+PVl3ttx4T3D3+5vts/l+DtZdE57+hMFA//CEcd83n89oX3JQZnNXTPnicMGrVZK3E3WNdTzwJZK0q0atkGpFuepRsFhvx1BgqFopSToRl197/TXyPzd9V73M69adIC+64gq5/vrrNJKxY8eO+mPquhG3e+7tNpWdru5e2bhpk+RLZXnvn/6p3HPf/fKKV/6SdPf2qfdaAXkogpbP5ySObGpQuQkiKXp+5WqXynrP9QqxqMLgma9Y0iyba8qjWJPJZOsJrfRDp8b4YheNPnEswglw6X9w03flf73uGrnqylfL7bfeKo88+pj8fx/8kLzjnb+nNLy2tlQA6aauA0i2yEdck1TZPCIO10cp/F53InxLgm+xUpGB4THIPGFOsPehUYcmzfZoX+JafcmqoOOufRvPP0o8VEoN1Vy1XYP0I/3Bx32+UJCvbT0gv96qmDrX4XnU93fgjlEGaOdduxOCOY7oY1SswnNpUqlUC7gf9bd1hC4YBfPME/Xsd51lDLVP+uww9xGlDgR8UQ8UNji94QR1OoH9PVsPlCeGOkeWhYsEs8UEHUx0UFAAEtEENwYFwB2v2WIVS1noa8W4cA+gFhwKi/ls2/P/Z+8rwOuqsu/X87jW29SdChUKpdDiWlxn0MHdhvnPzG9gcJuBwRncp7hbW6AFWqClbhRoU/fGk+f2/9Y+bye3j6RJaKq8yxeSvnfvufceXXuftdfe1vvvzOs5aXGS0v5Tn6a+6L9Ho6K8UlVVbTxNcW5jU8kkT8CjGQMJY5YBfAT6gSiqAxGRUqWcpMaI8F6Wnena17cq53F3iRmBuTBTJYn67TnpJmGSta+LB7e6ulYVRr/j0OBkXNiqEBkSb1ArCpm4fmfW+m+7t3rb2Raa8Iglsf+SeqbBos0F7gTk3CpmfZGWkbzDxDpmH9F+QhpOc+UXWT6v59yjiZyaMr7UYOBc9VtAO69nvRCwcyEWwJuZaeIxGpAsDfi9iUWb4JfA0YBbq4eV9U7lF2Y65T2qY06EqT7GBUA42iYpk3p4SSvj6CBfnjuypEAW5uVg1D77YMHc2QkFJIckPkpP94iRRK+fWTvMGjJo78FYsWIF3AkJ1ptv+Sc+/OgTDBy8N3Ly87H/AQegT9/+cLg8ArgJUjmOlJdP4J6XlyvleWsol0oaTUS8+sOGDkVuTo7Uk8PugoM7VwngrgaI8uS13ngt5/PkpGPq4a5VXaEWvcuFaDiEr7+ahC8mfoa9+vbB0/99CkuWFmOvQYMxbeYPkrWZyi2StZgD2DBxTCQvxSYTcse1oyeRfIljW9rInCaX+cMRlFbUyN/J/Uy9qMnGhdZ1nhugjjv7Ct+F447vzsB1E6CsQausWwJ6UmpsqPEGMH7eJpz/5LzfNsBTV+2wGiBw379XvnjVeXBu0TwJSn3U/s5+YJmzUsB9h7XSDrqR1bOut0z2NPKcLTh59Tyb9IwEEPoVdeBXiSQSc1sz3pEdkvQI6zaQyr41o5itnqr8dm5ps2zlBq5fv148F/S268KxPfStW+o99vRyaERpYC4XZKvOvvXd2Z4EE5SCFHBsZyBkXaZKjb2u9YbVqjVsCbStiZiS61Y0nBMH/7YGayefq+NCudKqCKAAXRLyJDJ91l67g6liLdl3lGJCzzPfjYa2erutXPvmJoKiwUpAzXqklzdZVlGDr3ken4FgjOfxPk05dJeAIJTX0lhvCjVGARP7HAFiU2NhlPZAkM57chFmv6ahw3drioe/sqIMTpdTvO4KUg0VykgDahIuU//Udo+gOupE2ISmJqxXs+NUR8MwFC0GpHrSPMjJzhJe+yGjD8AP335naGZCv9hSBaV2HSHdw8E8Hnbk5eTi8ccfx4MPPyTAdN+R++Nv/3cTps+YgaHDhsHhSheJYoN56xRihBjD4Gu7E24X+e2kDBlQSgeL3+sVI0cUffhusljZhOcdU/qKfJQIBxcNe6O1r2Bd31fqTa5nRlmXvPsrL72AD99/F//317/gwQfuR5rTg2nTpyMYDmHZ6pXIzM6VIGA+m6k7E/NC+U3ReWem0gTtReYgetyTOqHknLUBNaEwyiq8tVGr1usUkPE9rMabPnv7TFOqxidoAh41YCTZViIJEz/jv1nX5dV+nPLgTMxcVtmUoZE6ZyfWwMSbxmBAO4fQ5dgHtE3Zl1XaVjMyK+/d7LgkzL341rgTO/HFUrfefjVQH8Bv9G4tCDq4mJIeYQ2q49Y1wUBLHRrEpsBdJeT4mwu/ajbzfvRw8zMTxV+nAtBSz5Iqp+EaoAHHhYnTET219enpW0GjLmgEQXl5+eIhM6tsQp4tgeAZ/EbvPNtZed/W9m1KAOvWlI8U1JOHTEk6b02NPIbIrHrSRI9awWV9VLHdrU9w3BjDKbSFt53vYQXuqirTlLgMtg0NAQ22ozEtIETiGozMIT1SmmCMZXKe4FhtyqF0PJbD/sK5oCm7epyfaExy4WS/5I7d1gwFfV5ex3vRiOO9Ndsqn7kp3n2+E/uTt6ZauNbK5ee1qhKkXmTe0wRvR0V+tDK+pSFTB9jN4CAnmufmZKQjM9PsAFFt5bw//hHvvvlWrXeewaQCznONZ5xGlaGhGACdnpaGgQMGYN78BejarSv67bUXjjjqaOGKe9LTxft95FHHwOcPSB4GNbZYF/6Al1nXRCDB2j+U6kFKyNIlS4RbD3LNqaKToIBpEKvZbaO5YAwTe9yOGp9P+oUCXTE+uBMhyYvcyMhIRzQSlmzGr77yknD7V61YgXAwgvfefQebSzfhuxkzsNfAwUIHovlj4rnMKKdxwcByU4+m5xk1hPkjRgAAIABJREFUmTrjXj+PU7bT4YQ/GkdJmYmjkBZIAH5ru1g97rozYhRlzN4h6TC8g767/Gb+B7uR0RR6nNMh0rGyplZ48cdH52Dm8rr7NmWcpM7Z8TXw+hUDsU+3RL6AhCIYx44mV9T5j+3MuUedJCngvuPbKnVHyyRm3frmx+yczQ0U3RrI1qhslktASIBAoMDFmwuiWro6KfJzWraaTKYlEsmkGnzrNcBJicCd7bi19k9ONFUfj5rBe8yeqiCgorxCPJ4EIvyMRqGbW+C1fbDx1qkPcGvGVF28DcirQXVVtazmolCSyLTZ+B12jzPYPkoxI7BOBrJKlSGop+HVlIBRtqmOSZavHE/hO0ejApyVzy4ALaEnzi3jphgFHOPKE+UzNTVBklCyGACdoO7Q095QHIxy0PneqgrDd7EGCDe3hQncGZiqlAjlt4dC9Nw7hWutWRYdTDRGpZ1IDFURza5aBxRJqSDNQ+QYYzHkZGYiKzO9Vm2Fuit79e6NtStXyTvSIFq5aiVy8/JEMYYgmnEk2ufPPvtszPjhB4nJycvPg8uThkF774177v0XPv70MwwbPlwA5MKFi3D4EUeAuu2AA570NISDjP8wFJ4YXdKJmAkrnYU8e/YLt8cFp9uFoD8IeyKxkCY+Y/sY8QXDfa+qMhQk9klJhuR0SLsziRLbgZ95XG5UV1fBbouhuqIc7779Frp37YrFPy7Gs88+jdKSzSirqYHT7TFKMrxZ3BgXNHjocVcPPh35ImlJTz4DZ7kznXBqmfoWkUr4QxFsLquqpThZAbvVCEk26Kgok+cyQpMMQmYmaJ5vkm9FZK6UxGxRo9BjpVCtK/Oh/1++bm6XS52/E2rgtSsGYEz/NrJesJ+aXaGt7fGah0wB953QWKlb1tUAATJpK7ooWzmzjdUTJy9O4LqFSG9O8hY0gbkmNeLAIAhQFQbem9YtF3PVwVZLl+cRRBLoNQYQOHEq3acxKbnG3un39j3bkN5UUiA4YSlNor56IDAkpUYWTKdT6A7Ka2U5mlVO244ghMFrvI6HSBQW5NcF+jbF3Z78IEnykNavDcc1EYzXAG95d25fa2CoKjHpIsP3JmjlOOJnqrjS2PsSHLPtdfxs7Xz1tFsVlqw84eQFT4NQ2f4K2ht7Hu1H7JOcVzSo2DqvWD3rvAfnGM4l2i85h3Hu2Ja5IBj0S/ZOyduRiODkoq67UjonmaBPQ0cJxYDKsOHA81CHBsGt5CSIG9WajPQ0o+1ut4kne/OGDehZ1LlWi8nlokyjoa0MGToUM2bMkOvbd+iAsWPH4v333xf+PMuq8Xlx+OGHY/h++2HwkGEYN+417LPvCGGntG/bDkuKl+L4E08WUGu3GWqHBJfG+UzGOEsAEfFuq1Sk7IjEGI9ilGYkCJeglbtysIkCl5mbzU7p2rXrZYcjv7AAmVlZci4Pp8vOYpCRReUdiDEUj4QR8PswZ9ZsVJaXYXlxMX75+Sd8+umn+N9bb2HU6IPE2GBgKKly8lxCRTIJr4TS43IilNjFU213gdkypxjuOd+wxh9EZTUTw23Z8zROQde9LecRG3IcUdYOPJIVl4HIBOcMOqfCjdmZVBDPfsfnMlz4GN6dvg7nPzm3sa6e+n4XqIH3rh+O40b2bBRj/GoZSlFldoHW+x0/AidBAneVlaOXril66pzIlObC31ykCOLoMbdarZzUWL5usyuPnSBPZeRYFgEHJ/66bVYjw9jQdrxuafL5eX/Ntqj3/x03abNenXVHuhTbQOu7Po8Dv1fdcH6v+tkKYNie9LARPPJ7gnTtI2wrnkdvXN1WerMes/bkJjhDflvBu8FVHKP0siqdSTmYfHSOL9Y/dzc4/gjcmzKOVaVFQWZ91cC24w/vp/KLGuhI0KzebZV6VTDIMUnDgPNCUxIk8TqWp8GvvJfVMNQxT0OA/ZZ9TuU32a/4w/mlKR6zxpq7qqo8oSRAeUSqx5iMmQSPKpVIGhhlD+mNZf1Uh+LwxwyMtNYngbs9HheqSHZWhpTrD4Uk+LKyogKlmzZh5D77IBYJo7CgEGvXrhEPM+uM7chxw5iTJUuXYvDgQZg1ezbSPQTLawWkjxw5Em+/8w7Kq6qF496vX3+RiHzzzTfE0D7p1FPRvlORAeE2p4Bz9bCr15lR4ibINoaVK1eic6ciTPvuO1RWVMoO2cGHHoIPPvoQubn5Ato7duyIQYMGCmXl7bffRvv2HXHwwQdL/2BdyHzPfsM0CTa7JCry+wOgik5WeroA9x+mTUNp6SaE/QF8P3UKPvjoY7z0xusYffChiEViyM5IQzSa0E6XoN5aur0YLswWTqBeS49JyNbyzChNKZsdXn8Y5dVeuTY5GFXbSdcc9Zrz39n2CByISYwDc0IID56SoOL5Z/ZcGiUuhENhWTtV9jUQCuOT2RtTwL2xAbaLfD/hptE4fO9OzX6alMe92VWWuqAla4CTmeoic+HlAtGYh5uLJQECfxSQ85kUsGmqcp0QScPQ87gQ8zpO8PTcKYeMAEIXfJalW/YEk3qoZ129/Fzkdbuaz86FuzmydC1Zj7tjWaxHzWjL52fb10dNYhspf1qD0Ago9FyNwqfEHw8FUATxBFeyEGZnbze50d2x7pv7zOpR5+6VZjO1eqGtijL8nqCvKTQzjiG2W21yHQsPWIO1CEo4DpWqwrFMI46e+mTFBT4ny+O1HK98LjXQG5pXeI3y4NlneB6fX4Md+R3vybL4nCyXwFOfS4IoEzrjza3Xhs7ftJFKWG7hZgcTjgnej/cmPUIBnQHxBriXBQnRtwyTpKebLufMdA8yyfFOcMUjMTOHuhxOlG3aiCEDB8l5fBfWAb3ZnJeVuqY66TfddJMEpM6cOVPmz06di1BcXIy9hw7FAaPH4KQTT8FXU77Bl5MnY9CAASgv3YzLr7wKmXn58AejohEv+YUtMUSkxvBYtGgBevXoieeeew4DBgzAhM8+FZ47Y0VOOuUUZOfmSMBnPGbyNDCzqwS5wi7ZwnkY7ziVdhzi1af3Oz09Q3I/kG5Dqk4sEpIES1OmfIPWhYV46YXn0To/Dy+/Og6PPv00xp50IkI+P7LS0s1eBkEzfxJ9Uz3rzDJL8G7oTIbwLrEBiQDeaNwm2WTLKmvqpCMtDa7rE+uCfws4T+zUtfZwN5lSmE5JtkVakJG/NWpA0u5ut8iCklZFRRl+X+MP4873fsbjE1e0VFdMlbMda8Cq496c26SAe3NqK3Vui9eAdYtdEw015LHiuVxAuWCbzH1banTrw2mGVE6CBAb0pusCT7ChgakEFlyINTBOr+f9VT+dnyklh+fq4s3PWBYBIctpzNho8YrbzQtk29GzqSohfJ2ioqJ61TZU41Z3NWiYWT2h7Assi+1KcMPv6BElAGE78TNyoq3Jt3bz6tvhj8/2opGltJNkCVW2DUE9z2tufRMYs734W8E2ASTHVbJconLWFWArv1yBNMe5UqO0kjQ4VHXS1bOp45r3JojldfyM5/OHZVuT3vAe/Jzvx7KaogzzWxqKnOaqSpPmnN5cMRb4XC63FKdAz/rufJYSf1QSMNUddqGoxGMhtC00CarIvLbbHGAqJNJwXHY7Fs2fj32HDBWQywyhhYWtZU7UsTN8+HCZb7t37y6OCeq687uFixaKegw94IccdgQuv/IK3HnH3YjGYzj/wgsFJP8w7VuM2G9/jBi5P+BMEwUbgmaqttCDvGnDBlSWVcjfEydMxLnnniN/Z2VmIka/dSJLrtPuQklpCQoKC+F0ulFSVoaCwjwBq8FAuNYZI8YevdQxAnaPUF341vS2k3rO75cXm8DXZUuXoF3H9ljy4yK8/do4LPhxMR5/+hkMGDRY6sHG5YWa8zQIYqTNKDvfKPoIdcVCS9J1i+/IOoDNgWp/CNU1fgH/SrGyGi0JvF/bZNo3W7kJyI02u6577Ht1ZZDv7pbn4LxHgM+22Vzpw2kPzsCMlKLMbxl6O/yaFHDf4VWeumFL1QAXY2Yw5cSTrPigQYacFHkevWlctLfGiVWtU/XmcTJUr5p1MaehoF7Z5HfhfSWoKeGN4+TIZ+ACyeckoJAMmMximDrqrQGlFghgSHiU+DfbTvW01aBiGxG4JxtA2uYEVvwumfZA0EXQzrZmm+kOCctn2Urr4HUp4+q3d1SCR+ZDYB1TY93a79memuGPd1Be+G9JaqbB5Fb5Vn1qDU5mm3MM8ocGA9tZddHZX1RW1Pq2SjXRADClalizlur5Ss2xevx5nQHSjQeO/fZaNlfSg1pdVSF1rJzqWqDoMEoiJgmR4b+bOdKJjX7N1WE8uHUgP4a83Gw47XY46NFNvAJzHFCJ5v577sN9d94pNJqiok748ccfa6ksLIPAnTsQbGPSWALBAHr36SM0GnrlyX2/+prrcNVVV+GpZ57Gz78sxf4HHiQgfcb07/DEE//FQ489hlat28PO+TIeNc+RkHPdvGkzCgtaidc6Ktx7O0VdsGLZUuTn54GUoG+nfIvBgwfLHGGzG8UhIuuAPyDe5gi58+R4U6udOxOIyw5DmscpuubkhavXmvQi/kimZgcw8dNPEPF58cyTT2LK9B/QrmMRXB6XAHZ5Hs77cRucDEi17BbYE9lfTatRwUaVyOyIxIGS8krhtkcS/iU1uBR88yqrEcnP+W8GppLjLuczMJbPITslRuZT6UXqsVe6FsfAhnIfznxkJmYUm5wYqWPXroEUcN+12yf1dFupAU489PBwEbZuF3IS44JJMMa/uahz8bB6LDQ5hUbacxHjIqPb6bptz3sQ4GkSi+RFXQPJVBdXwSbvy++4ULIsgvWU3nvj3Zn1r15UXaAUOBMEJu+YsN3JpVVetBpMSolSTyjPUUCogJE8ZvUO6o6KoRQYQLc1RZDG3yR1BuuWOyMEaRyPBO7Ww8pv5+fN9bhrWWwvGvAqNcm2tgJQDWRVg5mgW9RH3G6ZI/jDOYTPqXOElm0tJ7lFFahznPNv9hn1rDdV5aEle0kg4EOQGUYT4FbnNkpDipxjQl2Evwny6fmN2ZwoD9V54xW0K8DltXm5OUa+UHIzxREMRxHw+rF+9SqccfLJCPgofVlaq27BOZn1dsIJJ0ibckeF5ZWUlaJHjx747LPP8O677+HRxx5Dx05FWLBggXx+3/0PCGWHgaSRoB/jxr2CgsI2OGrsWHjSMo2cpNsjBkA4FjaAm+OVaJdqKQ63gPJ4LCKcbj4DEz7NnTcXJ554PNauXous7Bzcd999KOpUhJNPPgX5BQWYN38+ijoXIS8/Xzzc2Tlm3aiu8tZSmYzDh5ryMbg8HridTkyZ/CXGf/QhAl4vvvr6G3w/czYK29CQiCJGr7po4kCAfJjWjrjiARd57wmOuyHomIMZU8NxoLzKiwizYZlPjdc98a/k/mntP9luO9JsxulgQLmh0RjKDvn73Jky1BnN6Mp+QZWZ1SU+9L3hy5bsjqmytmMNpID7dqzcVNHbtwasgYe8k3oS9K5cPDlJKb+U3+u2NRdYDRZT+op60wgy6BVS7yBBu2or6zYzy2L56k1TKozeQxfx7cFj3b61uvNKZz0TcLOurXEDjT2R6ujzPE1co8GH/CxZKtJKodF+o153NfRItyC1pqU5yI29y570PceVAmqOp2SNfbYxd8KU9sR2pPHcXGqSqtKwPLa1VT2G/UDpG8q31nFLY4/jk6Cdz2BNEa79gt9rv1LPp+6e6RhXL/7O3pnxeqtqky4pnYfPqvOaKLNQHpGUDMoi0tPr9KA8uKV0Sa2HN5HwiJz57Ix0k8UUQGl5FVXCYYvFsXrpEozZfwQKCnJQXl4pRpBmTB09erTQYbjjQqnerJxM5OcXSn0fNOYQma/POuds3HTzzRg+fBi8wRCqavxo27oNRuwzDBM/+wxHHHkkMnNz0atPP0nwRIDOp43GI6JBLu8SiiArLQtecu/TXNhcUgKXk7uw2Vi9ejUmT54svP9hQ4aiuqYanbp0wcYNGzFo4EAEg2HjdU/EHsgaQgnINA98Xp+0PT+T+ASn2b3lLoUdMXzz1SS89+abUg9ffP4Fevbpg6+/myIGBikv9Hk7E8GpxP0Ey6KsLruIxhBKZLuSTM28rz8QgS8URjDIndq67xWwW73vyf0t32ODPWYCUOVK8fpD1jECdO3fdbs/xlNP5ZsPZ27AOY/P2pOmnz36XVLAfY9u3j3/5TT4UD3fnFitAWvWGuA5KremAaJWD4Zyz0mPqA+w6WLI3+pls5avNJydvYDvjq3ONiN4aozOVN+7cSFS7rpSIBSk8XwCNHphdTHT5DgaeMxzeQ7L4PU0HAg0rQHGu2Od7uxnZv2SVsDxQDWP5DHFccTxK3r50agA9obG3tbeRZWdOP54L7al0tzUCFRDmyBbOfC8J9s7OVhd78VrrIa5/pvlK+99Z9ex9f7eGgbrBsWTzkM97KwLtoX+W7nP/O2DB0Gixlqwl/DSJhIUxQiQHQ4U5GTBZncgROPaGxCwR2WUNcuX4siDRyPD40Y5ky0lJCYJhEfsuy+WFRdL/fbp3Ue45wUFrWSMH3jAGKGp8bsfZkzDtddei9w2bQWgd+7cFQ8/+CBOOelE3HbrP3Hsccdj7PEnCt3EQaoPd8QcTgSDAdR4qwV0Z6VnY/bs2SjqUoTsnBxUVXvRpUsRqqt9otkuOwaASFQOGTJUwPOyFcvRuk1bhEMRiWUhuBaOup3zuxOREO9Yd1AiUqhHNgar+sEMtR+88yaWLynGxPETReWqz1798NFnn6J127YC2kkzEg943AB1kX20KMpoolpy6xknW1nD3WOH7GpokigrELfuGvNzdVbxd44zBkfcSDyyD9Sem8gCy50KkT6WhEtUGTKSmsEoMH5OSlFmVxrLjT1LCrg3VkOp73fpGlBqhKqyKHdZs6omA3flfiZz3Qna6RHURb8lXzp5sm3JsneVsjQgzwQ8GeWMphowqpu9tcDhpr6n3pvASkEbec8E4goUSX0iYFQ6E405tjsXP9Iq+C70/Kq3tan3Tp23ZQ2w/kmTYF/o0KFDg9WjqktKPdlaPfJczQiqWVLp1U8OLE3efRPwWVAghrv2A016pB5p7btKm1Jgw+85vyj9blftF5UVVLgyyXb4zKRGkNtMLrcGI2pCHkOVsaM65kJEJGRUCtLE9RhQSC48s23G4XbYUVCQB58vgBofgTvpHlRCieC8P5yBQE0NZs6cIdcy+RLrsHOXzli6dKl4vQ8+5BCpP+5+UAWqfbsOmD9/gdDiRu6/LzZs3Ii///OfePHV/+Hqa25ERpobsXAQjz78EKpqqvH3f9yM/Fat4Av4kJuVDbuwY4xWezAUrk0q5HSYTKj0XrMu6Gl2O10IhYMSZJrmcaG6pgZz5sxDly5dUFVTgw4dOyHNw2ywTE4VhNtjdimCvqD8DlONx+mAO427L4aTzkRMv/zyExbNm4N1q1bj4QcfScx3MfTq3xeTJk9Gfm6+BMySXhQXFRuTKVWkIFkSqUcJnztrnO/hD1CJKIZILCbf/0rIXdrJeOzpwTfee9N+RlHG7KTweUmL4cE64h1p1LH9uVNBOUiNc6gKRHHKf2ak+O270QSeAu67UWOlHrXxGlD1CIKGph5c6OjpI3hraWqEJlpROg5BTEvfo6nvub3O4zsqCGL987AquDR2X1V30WvrtnK31JXeWjkEIaraoVkuCRr5bKrxr4mWCPI05kDpDrye3leCen7H52+q4dHY+/1ev2f9s1/QcCJo3tZDPeQsUw1tlklPp/YdAziNXr+qORnwYvTclTpHby/PY1sTUOqOjxpxei3P0RgV9pVdtU+YuqlBJBwSoE6wpt53oyLChHNBkUgklcOXyOxaGiaNQjORklphgLv5zPCsBSDagdb5uQiFOdb94h0W7jSi+PDdd/Dqc89hxozpCcBvQ4/u3QWgM2CVAalr1q4RJRnuqvFz7sBMnTpVxmxufj7ateuAI44+EqMPOQxC744BQV81/vfyiyhoVYB+ew3CfvuOSIifG8UWet4ddgci8ZgAYz6xMwGSQ2EFsHw/pbsYLRa2rcxZvoDJjOw0SkBiOCIOF+U0nTR8jPyk5KpK7CTkZKUjGo5i9coVePLxx/HSc88g6A8gGhXykOGO2+Miczl9+g/GY58A1wraVSoy8ZqSw5VgvaqqGmmUoAyEEEqIGvx6zKjevnk/7Y9M+pTnMuppfFbKgbJ++O+0NMqBJoww0XW3i8Y7DRuOh9KacCowdVsnpx18fQq47+AKT91u+9WABpY2tPWtagu6bazeWQK97SHNqDrhmuGRCz8BBX/2FFUZ5ZQTOBH0cMEnb5nvR03nxowUtoWmiNeFiECKYIll0yOnUoH8zBq4qtQFjVvg/TUAVRWHeA5pMqx7PhfBOds7WYWIvZLfp2gyLTM+2WakybBNCdSay1tPfgqOJdVgV6Um9i/2M8pNWoG76sVrLIOVu87+wGvYT1ThSbyq4XBtMjRNwqWqG4314ZapsW0rhR51v4+xIUbij0AtFAqIFjnBqglMjMm4okOd0pFRmwNVkTr99jr+tFIwDHAX4GuPo3VBngDqispKbNxUgkg0LoGgHdu3wUXnn4+J4z8lP0eoIKNGjcK0774Xg61r164oLStDZlYmSkpLse++I5CWno4vJ03CccefgOXLV+Ciiy5CSXmpUGVGjxkjwNzv8+Odt95AekYGTj399Fo9dCYpEs11g6gF5JIuw8MRjxsvdgKsa63S+UwJRr47r2YgKEE2wXsgHBb6S4QJq2JROD1G1pOgWGiX0SjcLtZpTLLHbly/EddcdSXGf/IxEIuIH511d8opp2H8hAmyW8D3Pe2M0/H8iy/C5fKIi13oOsJlN4mWSDcKhKPw+QPiYY9F40jPyBQKkcfFgGJy3gMJp7vxrJvdENJvEkZFwuhy2ePIc9vEcJOAU9FqJz2KGWdd8pkmYBLqjtBkDOVzQ2UIva/7Yts6YOrqHVoDVuDOPqE/7LNWx1fyQ6V03HdoM6VutrUaULoMAbvK+en2ti5GuljrIq3KISrztrXO/ltrnyCTShXWbXw+h2aH3B73/K3P+luuUz4465hAmECI9UogzncnYE4GbHXePHNHq7ed9aGgmgunZtTkZKSJeZTPzHJUhYR1mmwI8f7MfKsJsQj22D+SA4/1vfW51UP/WyQJf0sd7qnXWOuf3tWm9nWNI1GQopmROYZoWCmthucxOzH7SbLHXT38LEN3gqzxJ9tbT31ntCkVZQjU1ONqeO1GOYb1oH+LkgxlDQkgHU5UhOpkKpUiowZ0LZAX9B5FQXYW1q5chYMOOhi33nE7jj7mGBmD+Xm5AgpfH/c/XH35lQiHApJdlZ5owtX8vDyUV1bh2WefxkMPPQSv34eDDjpIsqZ279ETew0YgAMPOACTJn0Ju8OFp597XgJB6dZ//733MGLf/VC8dBn2G0mPuwNuD+UbqXkuKYwEwCt1RvTrwxHh4hPw8+2CoRA8boJXGyJx0kmMp5l1wMBUOBzyGYFsyB8UtRpPuku+Z59jQiW/z4sZ06fju6nf4fnnX0BWRhq1FrFy5XIB+K1bt8Ejjz6G/v37S2AtjdWVq1bhttvuwF//7+/GADLRqCYe1Qb4wlF4mYwvYrTxWZdigNLAcjpE3SYYjqCGErViEKm33dBfFKzxvTKccWSK7UIQB6Ho8A+2O0G7jj8+qxFYoLJQRLK0fjKvBOc/MWdndNvUPX9jDShwZx+gcam5R1RyuqGEjing/hsrPHVZy9eAqsuonJsGmaqeunrZNIB1R3HO6TkhXSBZIUU1xXcHT15DraVp4dUQUaCr/GG+u2qga4Ic9ZTq7gbbzZpMSVVFWJYGHfMc0lZU2pPAXaU9aRhoUKr1OfkMvD8BHRcqTYrDZ22Iu06gSYNDtu5TajLbPEjZrqxPths943qokc2+oGos+h3bmu3GHwUYXJR4nnrU2Yaqx071GPYT3kfHGMc6FUysBiPvqWpQTeHRb/PL76ACrMAt4PeKx5hSiqwL41k39A9jDPFvZtg03GeC95DNDS+xWy1VRqkxdXru4sFz2BGLhpHlduG6q67E/Pnzceihh+OiSy8RyosnI00SFXE+u/Wmf+DRhx8RTzQBKuUaTfFElTEBtOR8V1RWYPRBhyAjKxN/+MMfJGvoY489igsvvhiZ2dkYPmIEsrMzwYyrZ59zHtq2aY8lP/2IUQeOhjuhu04vNYuOREKiIkONdyrfiEJLnEmwTA4Nt9uFCRMm4LAjDpO62by5BDU1XpGgrCQ9JS1NAkIra6pFbjIz0+wckno0ffp0+KqqMWH8Z/h8/HhsWLcRffv1F337xT8uQm5uDjp26iRzzSefjUd2TjYiwaDw/PcdMQLTpk/Du+9+gONOOE4oMYaAZIM3EEFVQks+FglLwidy8b2BgMQNZGQY+WCXy4HySi+CCU86efpiBCSUbvTvbEcUHiZ9shtuv8R/wFBnKAVp+kpd8iUjCRqhbhDGz9uM85+ct4N6beo2LVEDCtyTd6ytQgv1gfcUcG+J2k+V0SI1wEmJnlsGPnGhIVggQNvZwJjgls+UDNw1Q+vuSpchsKKRxPrVFO/JwJkTilJdFLizHvQaeucJugjwWE88CJj5o8GqvE5jD5TLSdoRz9dgw/ramP2B4I5Bi7qwqS4/71vfQWOAZdNbW58x0CId9XdUCOkrbCdSJVinPNguukvDvsBxqhKRBBL1yTJad2iUwsJ+wTIluLK6egsVKYIwgsNdlYveUl1ApWzVALLBqISoU4JJd4RUId5WE3RpHBgmiyaBe3XUiZDIhCsFY8uYEvW8E2hS/tAWDaFP1y647obr8O9/PyAe3YcefhgHHX44snJyRUHFHouje9fOOPaYYzBx4nj4E2PbKKnU0T1Gjtofp556BkrLy5CemYEVy5Zh8uSvcPjRx8hOXfsObVGyeRPy8vOQnpmjx9Q6AAAgAElEQVSJ48Yej6wMUm1K0LZNG3miBx9+CJ06dkBGWhqOOOJw+PxBvPPuO+JpL9m0Cb179ZZ37dqtu0hE0rAhTcdNnr/NxLSwT4UjRl2Iz8eES60K8xGPxvDLzz/js08/xscffoQF8+ci3eNBmzbtcc7ZZ8u8/sAD/5ZrhDMejWPQ4MHYa+AAHDBqf7QqKMTdd94pbVLt9eKHWbORlZMt0jJOmx1l1V4EQlGRqWRLsb0EcFP1yMPdASZgMgYU36vG5ze7JKxDDXK1tFuuKwZCdVpLvCffT+ZGoeiY9uWuCOMdCODD4Yj89oXiuPfDpXji85Ut1TVT5eyAGlDgznVOY7n0thr/w3UseaczBdx3QOOkbtH0GuBCxg6sHuBt5dQ2/c4Nn8ntK00+omcRUJAqQ+DRVPpASzxLS5VB0KS62PUlKFKPu1IUkrWx6QVQqhDPoQGgsoyaZVKDx1hHySo/JsiOWspG6aOhg2UocKcXneVwka6vztXzz2vqM0Raqu5+T+VQSYRtRTUZGk0af6IZhzVYlPXN82gM0nCy0srYVmxj9Q7q3+xjNMDYD/i3lf7GPlnfgrUn1X1yJmjSUrIYNEmOdoL3LSSSOJPwMDsqc1kEE3SMNDlPdiljLoTj9NIaj2yy0pbWmc3hhC0aQSgSxF7de+D1N8fhjFNORnZuLk45+RTMnr8QGzZuwMknnYxLLrgIZ55+GgYPGogN69dh6rdTa8vWXRSWy7+PPvYY3HzzrRg/cQKOPfZY/OehR9ClezeUl5XjumuuxE3/+AcOO+xQHHPsWMBhx5dffol2bdpizpzZqKyoxPLly7Bh3Tpx2nCM9+jRC2efdRaKly2TvkFQQ7oKqTrPPP00Bg4ahFGj9sfY449H127dEAyHZbxT5rK6ugaZiYDmn39ajI5t2uCSCy/C5xMniif/7LPPEuWajRs3Y+HChcjJyRJ6QvGyYjEUzvzj2ejZqyfefH0c5s6bj47t2qGqolKkF+0uJ4aNGIH3PvwQcRv1eNg2NqHBpFGphgR8u01+EXq7qBgDoKK6RmIUyOIprzQJBMmP5/Mwm6saXPxd6DKGm2nLBBVIAnhNXIOOIaPpzhgHIyJQ4YvijEdmpRRldrMJQoE75006SZLHbkO7+ingvps19J7+uKpswgl8R6UY31qdciBZ07nz3Ma2sXaHNuI7ka7CiYEgyXooRYW8UAIw9f7xHC4ufH+Cc6WiWJPv1IKEhFeOoL2+ANKm1pF6cBX8bS2TpdItuMClaDJNreGGzyOAYOIdtnenTp0EQBFc8bdVYlElOHV3xmrk6c4ZjS0uTvVJhXKcsx+ybVkuy6EXf3fdyWpqzXMMcqdKDV6X04mcnMzalPbiYyUHWmgqdcBc5QDNuIyjNGx439Zxav1bn4fUE7fdBofTjkMPGIU33nwNwwftjYzsDOzVvz9at2+PWdNmYNOGDeLdbd+pI/bbb19Ulpdj5owZRt+dGogJrzv7hfYDAtj+A/bCscceh159+uLIscdg6pSpEvj5y+If4Q8EcdCYg9G1R1cxAmjcHXnkkYhFI/h58WKhsBR16oiC/FaoqfFJUCbBOPXae/XqheLiYjl31eo1KCwowH4HjMKpp56Kl15+Geeedy5OPvV0BIMhmZemfDsVHTq2x8I587B21Uo89MD92LxpM/LzCvDHs8/C448/nvBmm2BAMUCcDrnPXffch4MPPQRz585FwO/H2KOOEq667DI47Djy6GPx9gfvCX2FHnehMYG0pZh47HmERN7RDrojSKupShgTDF6t8vpgI+RP0Jq0bfgcbocNOQ6jEsO+rzKP0soJSUgT52Ckeg3NxuzObKoKoe+fv2pq10udt4vUgBW4q4PK+mgp4L6LNFTqMbZeA+ox2tn0GH1KejRULUU9TAQqBIa7M7AgYOAPFzpyl62UBAIzgvr6MlASZBGIK69ZwXJ9evusJ3rlt+ZRb8nxoGolnOxSNJltr1l6IukFUvDNtuZ4oGHEHwJPjTshgKvP00uPuu5+ELhzLKk3ntfye7YV+6H2QSutZtvfYtcsQYOo2WcVPKane5CRkSbeVdaF0aFnvaokogvRWFR016kwQmAfiERFUcYKBDUOwOrJVQ8+c6aSi923WzeMe/01/OG0U1HYphA3XHcduvTqjT+ddTbC/iAKCgtw1z1345bbb0V1eQXGjDoAEyd9LnKH/fr1w+LFi0XHPBGfmZBLNNz09p274D8PPYShw4Zi/Cef4PlnnpYMp3fffR8GDR2EF156EUcddZRkYh01ciSuvvIKBP1+8bzn5OSjtKwU2VlZ+NOf/oSnnnpKGpDvxPNZJ+S8M4p1zOgx6NS5Mxb//DOuueZanHrqaZg7d56Us2jxIrTKz8PsmTMxd/ZsLF78E9xujwS8ivZ63CQtMro2jO2049zzz5eMsPfcdy9qqumFX4r/PvooXnrpRfTt01coOt9N+wHpOVmSOIrBudlphkefwNWSXIqylpK0ibz9eAxlpRXILyxAeUU1QrKbQle8AfnWw2WLgxx3pTbxPPYTA+JjtQadaVfTRwx9KoTN3jj6Xp9SlNk1R3vDT0XgPqZ/G6F4ca7doj+4XLU5aVJUmd2tZVPPu9NqQD3Pym/n4KHnkGB0V0veoot/U2k7OlHwfAJslYAkMFN6jIIyNoCqgvDdraCYwIM0mWT+vzVAtanPtC0NzYVNdwh+jzQZpR4peE4OGG1u3bI/qX67AJuEx1epSrxf8kKjsqx8BhpyBBYa76AghMYiAbzu2nA8cSztiD7S3DrYnudrrgErpSiXgNBllFFYP+SxM6uoZPlMBGdTlUR0z51OQc2UIayJb0k1s9JllIIkTgcQYEZFTvGGa6/CjX/+M84/6ywMGDwQGzasx1sffYizTjsDC2bNQfdu3REKhzB/0ULhxe87bB9U1lRiyZJi2Ql1u9NECnLYsCH4/PPPEQpwZy7BoiewBJBTkIdhQ4egY4d2aNOqHQYPGoyvpnwjBh/bfcHCRZgzexaKiopwxumn4blnn8ETjz+JyV9Nwhuvv4YwAzLtdvF852SbmJWcnFwsXLioFnjz+7/9/W9weTxYuOBHfDt1Kg497DAxBF968TlkZWahfccO6N69Oz79bKIEsl5x2RX4+9//Lqo5xNB9+/eVQFpKX3IOeeLJpxCP2bBw4QJkZ2ehX59e6NmrF55//kWM2HeE8NNF8cVE7UpALP/tj4Th9QfgSfcgze0S2UueUl3jQ0ZmJkrKKhCtTbZEmkxdQDFPJWi3xwxn3YwJ8uVNPBHbUUUBNMiblB/2lUAojPHzS3D+f+duzy6bKns71ACB+4F9W8kOFOdGPdjGdJBx57E+J2aKKrMdGiNV5J5RA6rfrgOK4JbAdVeg8FhrmKBa+aEKwBtrAYIrej+tXlMFV6pmwcWV3h6eQ4DBSYRBitaJpD7grvz37aGp39B76c6IxkbsikGNVinDxtqnKd+zPA1utOqfa/vpzkhTyrKeo0aQ5i3gdwRCLM8od9h+RR/jZ+wfBFfsE+wzGkjMfqAHn1MUMhIe5V1lZ625dbQt5yerMGlZ2dkZYMZQgkDDYTbBqDyfmu78jMBd+jYlECNhAe2Rery32tesuxcEkkY9PI4JEz7Djwvmo01+AaZO/QaFbdvi/kcexonHHIMZ334vnnOQZ20D2rRqjcqKMgwesjeWLVuGDu3aw253onuPHpg0+Qu0bd0GGekeLFr8E0LBkKH22O0CUunebteuLfr26SNa62tXr8Pf/vY3TP3+O3Tp2h3t27fH/vuPRGlZCfw1NbjvnvtEHnTSpEmIxSMiN0nKDcFsMBCUqpJ3AlCQX4D8gnwsLS6u+9xmw8OPPIaTTzoJN930f3j5lZdFwP6c8y/AkUcdjWHDh0tw7L13340vPp+ISy+9CP996kk5h+WPPWYs7r3/fkTiEBWaiooSDOzfDxO/nISR+4+Cw8bdDW0xJmuKIyqmDVBe7UPMBuRmZYgqULrbBX8oLBQe8udLyyvMDoUUQArUlsA9x2kCh3nILiU9+cwaK3QpE4jMfqCxDOLpZ8KuUBR3vvdLKjB1WwblTrqWwH3/XvkSb6ZGPMe5xoU1ND+mgPtOarDUbXf9GiBVRAeUVc1kV/EOcgGjZ5MgSeUWG1Jbqa+2CaB4PX/4N0EVQZ8aKFwg6H0ngONCQtCerIuucpJKq1EvKwHcjgRlGhRJkMhn5L9ZPwSTO4qqs7UezfplPfLgpLwtNCttd7YNy9XcBvqeXADU0OL7N+dg2WrQKfhjnXIXw1p+MpXKqsWvuv2qCrUr1H9z6mB7n6v0MvZR61GYbwLdCc41gJdjUqUvFYQnaNmIxSKoibsFuOt3So+RAEg9MQEWbfzMQcWYqFBuTjvhBNx4w3V46fkXsGbjRnzw8UcYvd9IbFi7VjjuGZkZuPuee3D99dfLrlyHog7YuH49ijp2woCBA7Fuw3q0at1a1GDWrVmDQDSKa66+Gv97+VVMmDBRPOWSnshGHrhNlFaKOndGZkYW2nZoj8suvwp5BQX4Zuo3OO2007H3wEHo0aWzzEFrWV7QZwI5E0Gw7I+k5/CQwM54HKedeiomTf5SeORZWdkIRsL4YtJXyMrKxA/ff4cL/nSRPMPMuXNgd7rlmWkYVJZV4MUXnsVXk75EKBjEueeei4ceeEgsmw0V5UjPTMfCefPx9ptvYOqUb/DVlCnCV3cxw2s0BpfDDtYngXvMZkcozsBTJs6KoiCfiloMvLejoqIKuXm58PtD8AVYH2p40IwyFoCuJ609lL6kXrsJ5hYZyETgdlpauvG4J0A8rTu5zmZDaZUfpz8yGzOXVW7vrpsqv4VrYNKth2J418xaoQiOdaWYbm39TAH3Fm6IVHF7Rg1wUSAoJV2Ag4lAlNv+u4on1xpASuDGwU7w1NznYznKT+a7cnEk510zlNJ7alX4STZaeK2VWkOPLIH/tgDT39KDaLzQAOH9+VtBkSrfNLdefsszbO0ald7k4kvg0NSdEWuZbCtN0qG66CyHbWU8tAYI8B4Ehwrom/MumqlWAyZ5LTW+lRrG/qHJs7RcazIyPqMGK9NAYf3vKoZuc+phe57LMUXjyFrHpD0Q8KlqSC09gsBdaDPku0fkscTzLhkzgdJwXbsrCFTQbqXPqZc6Tg14OTGOv99wAy6/9FKceeopiNsdKF5RjKK27VFRXire/h49e2Lqt9+h7179MXK//VBYkIeJEybAV+OVdj3sqCNxxhlnYML48QLSFy8txiUXX4yDDzoYX389BY88/DDmzZsLb6UBlMwSyoPXDhw4CB07FeHLSV+iV59euOHGG/H+u+/i1ZdeEelL9jf27fLyUgn65JxEr/Xy5csFvA/Yay+hr3zw3vvIzM6C2+NGp6IifDJ+ArLzC1BdUY4+vfugdWEhLrr4YvTo2RsLFi0UzzilKCnzuHH9WixbuhRnnnkG7rnrLhR16Iz5c+didclG+ENBOGLAhRf+CUOHDcNf//Z3RBPjyx/wI51ZoSnVyJ0PSj4C2FxShjRPGrIz02WngiCcQbkZmVkoY2Av3fGJQ8eE/nba4sh3Q8Yt68njSZddBpUGpaqQGmcmKNgoChH8b64K4KzH56aA+/YctNup7M//eRAGtXfJLiXXKKXiNubsSAH37dQgqWJ37xrgIqmeQ4LB+rzNO+sNrVrZnMRpUGwrfYcTBwGZcpiVHqPqMVtTc9HAKdaHegd3ZN2IxnJ1da2sIEGyeotpcBEo7GhDIvn9adwQrKlh1FyZU6VD8d00MRnbRNUlku8n3smEsk9z2kIpVOq157VMda8Ag3VNA08NIzVqWcdqHPFZaViYxDMNS30257n2pHPZD2jcWD3ilCVkVlAF5Np+JgDRKMqwXo03ltz3IILRGHzwNGgYafnW+xBQ0vvN4M7XX3wRA/bqj7tuuw1LflmKn39ejC5di8Tw5TUDBgxAtx69UFZehquvuQbTp03DR+++h/z8PJkrOnUuwuAhQ7CG3nG/H7+sWIGBAwfi2GOOw+GHH4FVq1eJN/uyiy9F8c8/gxr1qpRCXviiRYtw6umniGE4e84c2Ym64fobMGvmHDz/3PPiTe7SpQjXX3ctZs+ehU5FnbB85Uq8/fbbGNCvv4Ccn37+GaVl5Shs1Qrffv89irp0gT8Ugt/nx123346fFv+E4cOGYd/99hNaDuu9rKIcgwcOwpJffpKyvvpqMi688AK4HW78+7778Orbr+OAUQdg1YoVuOCCC/DUM8+i/4ABwiVPT/OgsqYGWWkepDld4jOnCRVCHCVl5UgX4G4yvfK5MrOy4QuGEAqSu57YLrB05mTgrpQ3l9slNBge1utUFtSMsSAyMjKxrtyPPtd/uScNkd/Nu0y4aTT6Fpr4Ba4JVHhrSvxcCrj/TrqITBm/njcafPsktarfSS3VvSYXRgbfcSEl+CNw3xU8h1zQCQKVQ8xn29bgPpa5fv16AVsKtLhYaNKknQ16G+t8BJFWWT2VqVNZQSvNo7Gyttf3mllWVVaaWqdcoNnWfEf2P15P48rqYW/pZ9YdmLVr1wpoYPZI3bZVYE/ajz4PF5vk97Fyq1v6+Xbn8tgnGczNMawHxxwDU+uS7hgOtIiPiHqICVg11GibaIrT4xqMxFAdM4aRzk3J9W4F7/xb+NHi+I3BGY/hgX//m65hjHtlHO66+w5M+Hw83nv/XaHK5ObmITM7Fx9/8gne//hDTJn0FaqrKlBTWYVNmzfDk54mvO/qqioMHTJUgjZXrFiFw484AqvWrkX7Tp2w//6jkJudgymTJ2PcK89jwoTxzD4knG32qf32GyHG7A8zZuDa669D9x69hDaQl0cpyJm49JJLBGD/61/34sqrrkK7jh2QnZ2LGdOm48P33sPMWbNFsWXIsOG4/z//Qa/evRGJRhEMBbFm1WocOGoUXn/tdUyf/j2WLi3G119/IwbJmtWrUdS5CB07dcDeQ/bGGaefgSf/+6TsKPz7gX8hIz0dzzz9DOwOF2678w643B7UeH3Iz8sRHX0qxjgTbaQe95LycuQINc/ordNIyM3LQ0l5JSgGlOxlt7aVBxHkeBwC4NjmkjFVVHskfWwtr50tR0UhztXsA0xC9eHMDTjn8Vm787D43T77J3/dH31bxaW96YBrau6KFHDfQ7oM5aiiDGARbiNQ7uNWWhw1wSj8oZhM8tZDjf+8DE5B5shJdyA33SmBSQlJWknhLFS6BB/PLBJ7SKU18BqcUDXpkjXR0M5+ay4G9Izzh9Y5B3lLADguApRa04WEhgA9qFaJvp397g3dn89MEEkvJhdGNTa4aLKemutx1+yv1oDKbX13thvBCMtmNklyvxszAmk4Kv2H9+c1qm2+o2g/K1askD5BmoJy5flvzW7MfsL3SY572Nb62pOvry8mRHYrhEZi5u9ImHELRuKRIE4UTITTbWQR3W6XtEt1KAZ/bEspyPoMJgJ1ZhCV8hJzN3VfOMc/+uCDuPTCi3DwgaPRs2d3XHjRn3DeeefKuZRP7NK5G+669x5EbHE88p8HRWJx1oyZ4rWmwdazR2/079cPXp8XPXr0xI8/LsYBYw5CUfduaNu+Pdp26CBZV+fOmolF8+bg448+QuvCVpg9a5a8J/t5KOjHmWeeKYosgVAAmzaV4M9//jNuvPFGDN9nH+Tl5eLUU04Wz/fogw7BVVdeifVrV2O/4fuguqpSVF2efPFFHH7UUUj3pEugLDOKcufgvnvvxucTx+PNt98WLfq9BgzGxvUbJICW81uP3j2kf8+YNRPffTsV30+Zgv888B8xkG+++Z+4+rrr0LtfPwRDEYRDIWRmpMNJLXzuLrI9bDSBgAANsooKoeBwffT5/LDZnUJJqqxiNtc6+cfksc82pX47g1nNjosxamiwhSNhWY8J1qkwxJWYz62JuBgYO37eJpzzWAq4747zxtvXDMGQojRpU1Iom+rQSQH33bG1ZfsMqA5EsLY8hKpAFJFoHKFoTMA7f8RQT5ynr9gUhzvndU7oVDfg4XHa0Drbhaw0B9rkuAW+y9xfuwBogM1uWpH1PLbVK9bcAdWcWlAgrp7hrQEg9bQTpBJUbktSo+Rn5GJP4EsAz7KVo94YuGzOu26vc+mRpjebYFKDeghy1KvJnZKmejFC4SjWrlsLT1oGcvPya7WZrc9uF7EN0+cdkv2QRu7WLVmCEz4P67m+LLXW8tkGbGOlohAwq4d9RwF2fR4ac3x28QgnvEH8TjOk8vNt3e3ZXv1iVy2XBiX7q1K5tM9WVZZLPTucDoRDzIZpvKxKndEU95pVk3KQpb4oIoaxvsXxK2DIAFHr5C8BjrwyjlnTpknGTyqsvDZuHC44/zw88cRjhurk8eCQw47A3Xffjb/+9a9ieA4fPhTFP/8CGnXrN24A5dBJQbn62qvw8Uefyji86557MeHLL7D3sGEYMHCArFUM8IxFQuJRPnDUgXjggfsxevRo3HHLrVhWvAyXX34ZJnz+BdavX4dRBxwgxuCQIUMwdPgwzJw5Ez/8MA1XX3cjBg0ejLzcbCyYMxs3XHst/P4AfIEgPvhsPFq1bQe3ZGJ2wklDB1GUbNqEPr174bU33hTPusuTjoDXhw4dOgrAZpAus8WuWL4cP/24CP/vhj+jrLQMN99yC3r26o2zzjtXYgwCQUNTcruckljJJKEy1U7wXllTLfKdaWkeGedl5ZVicJSWVxnPeSJpVUP9klKQbloCibLZviKFGTDUOONlD8rOCw03OuXYh4gBTn0olTF1Vx3vjT3XuMv3wsieJgM7d4abeqSAe1Nraief5w/HUOmLoNIfTfzmlhrnXDPY60A6vTZmotBZQCeOpr6CTki1W3sJLzv/nZPmQG6GE21yXMjyOOBxCWOy1iu/u3vjNeiTNBn+TeBEj0xLH8oVVgkoAiAugPUdCvDpgSWo3h5ZQXkP3UrfHQC71hPBBPm2ujOiwaka/Eeg3JD3vMIXQUl1WOTU+Ldok2/ejOzsHKnnhg5r/Wjfb5/ngcthA3ewuGtlaA5mXBDMEKypxFd9AJz1T8Cu8pwEdKrhu6MBu743n5n1yIPgoV27dltQqXanftLS4/e3lKdJl9jGenAsZ2ZkoKamMqHdXpdsh15XAfiyA8rgRJOEh/2K35WHmOCnfqPRSp0Bd00T3npZK2h82uJwxOJo0zofB4w8AB98+D4OGjMGK5YVY/jwYfjjH/6Ajz/+BPPnL8C411/HRRddhIsvvhiRSAivjxuH5cuWweV0iZfQ5fKgY1EH6d8//7QEPXr3QveePRAMhXH1lVfj0ksvFfWZ65jkqVtXzJs3D/+89Ra8/OJLOPP007Hkp8W45dZbMWvWHKxZsxpDBw+Wcr/5dqpQFCuqKnHx5ZdhzJgjEAoG0K5tKzhtMZx/7rmYOGEirrr2Bhx+7NHo3acv0txuOJ12MWc4nz34wL+xdEkxVq5YKdKQvyxfhm7duqFtmzaIRqLi1V62vBgripdh5fJleOfNd6SPjznkYJx73vnIbVUowbHhcFSMGY/LBQ+94bTaE/4rrsFllRXIzuHOCeALkMbCREo2+VvpSlYZRytvnW1V6CKXxjyzSHFaZCP5t8Y4sFwaJjwI3kuqg/jjo3MwY1mdBvhv6Zupa3ZODYy7bC8c0LdQdi6bE/eUAu47p70avSsn52g8jtKaMEpr6FkPGnAeM/JYCtSVGsMBr5y4WrkwJbYnvO+N3vRXNBibTEQ6QZlgN8PV48eUE+6U75GfNJcdbk6YCZc8z9gdQbx1ceXiqMoYTam7hs6pb/tak9voBE5w2bZt218VIV6V6urapCXWIMBteaY94VoupASX9LqzXliH7JuazIJeO/Fi2F1YXxkUypg3GEUgbKGOWTyR9AbSCMgvKPhNQZVq/KS5HEhzO2SXiuPCFqqBGyEBIfUZBNzS53vwfQjWVS5yZwNj1qvy3AkcaFg2JXBqT+hbLf0OumNGj7tVc5/1StnANI/ZvaBON+kRpHKw/zJzKgG7gngzlxgve0no195263PXgncbPe7kdMSE1iGUGdDD60Bhfi7eff89jNxvBL6YMBFXXnKp0DvefucdtGrVGrffcScmT56Mww87HOeeew5eeP5Z8bxPnz5dgly5m0XjuH37jli3bo0EmjpdTsydPx8ZGVmorqySDKhTv/9espaSh96hU0cBqU6HA3fffqd41B955BFRX/nfKy+joqIMRx99tGi5by4tRWGr1rjm+uuRl98aThrHuZl47+038cXEzwGbE9f++UZkZefB5bYjP4/KX6SZmF0Gzp3Li4tx0IEH4v/+cRNOOeM0tG/XQTznBOQL5i0QucafflyMb775BjOmfS9w/PW33kJBm9YIRpi51CRYYttRA57/Jl1GyKdU5YpEEIlFRVGGa/amzaUy1isrqxGO1slyqlJQcuC42w7kukwsA73qGnCua4P5t10kJulxVwOAt99QGUT/G79q6e6aKm8H1QCB+0ED2sra35z5PgXcd1ADNec2NYEoftrggzcYQzAckwAV9ZorUK8F7ORFxhTIK3g3E4pikuRg9q1RZpQGY/XjKFA3lr/huyuAJ1Dn3x6nXTzxrbJc6FzoqT2nznvQnBrYeecSPG3YsEE8Jqpdvi18ZwXd9Norf40LAD2ZVk8MvZnJVBlVS2EZBHQp0F7XL9SgYV0S6NJzyX4qXvOSUlTW+BF3Z8MXdaHSH9kiMNva/83YMGMlGAjI4ty6TZstYjoa7Y3ERJTF9PnEIyra8cxsCZsstl5vjWSr7NI+H93aZMlYIaBncBnvx3gKLsY0Mgjsd5aHvb73ZD+lUcG+SeDenMWl0Xr7HZzAMU7DjO2sai3Jr+3xuISaSIUQ0rAI1kMhSptmJLJl0sPulF7KhDzsH6FoHJWRrQN3cx9J8Qlb3OiO8yC45MEdolYFuULH+Oct/8Ttt92Gf3KoWpEAACAASURBVPzt7/B7vZI0iJ7yd999F6/9bxxG7LMPDj3sEPzww3QULy2WgNQlS5bIs3BeIkhl1lcaJfydm5uPtPRMdOvZC2vXrsGAAXvh6GPGIr9VK4wYsa94jT0eqrj8C48/+ih+Wb5CPPRlmzeieOlSvP/ee1i9bg0OOHA0Tj/jDHTs2Bk1Pj/ystMwdcrXeOett1BV7cUtt9+BnJw8TJsxE21b5WHo0KFSl9Ra52GLRzF/3jy8Pu41PPHYYzj/vHNxzz33Sj+eMWuWAGGq21Cz/euvv4bTZRe+/S23345YIokUi6KX3edlBtQMAewE6lx4JcYoHofDZpIwVdZ4TZU7XGLgaGgZ76eAO9nb7rLFUZDGNdUu1DR+z3IN0DeAnoYOKVR6LdV5XG43Ppi5Eec8NvN3MJL2zFckVeawwR3F496cIwXcm1Nb2/FcBo+uKQtiXUVIPIKG7mKAOEG6/BCg83dim4yPYz2vDqhvCc2NJ77hIxyNIRI1wa38iSS8+nqFBqaqB51gnQko+Fu97JkeBxwO46HPTnOKF76o0CP/JnjXANdd2QtvDUrlu3PripZwY0BKeagq3ab1ZtVr7tSpkxgC5C6ThqMcV57LQUvPlfVgmckBlinQVFdDrEcGfNJLSe8W65ZjaGNpNWYu3Qy7wykePHr19NDkJwJn6hkQbK9AMCgexOYe7DtsM/Zvqn4IQLJo3HMEaoAp/y7wRJCGALLcJuFGbm5Og9KOzX2Wljxf5ptEts5U/2t6zXL3hga3JsmygrXkUigxSPdwdhaVZTgPx8QQNMGphutO4M52IDCmx5dJlyrCDcdW1HrbwaBUu+zUKsxXmQIHYmjd2vBqX3jhedFGD/kDuPP2O3DTTTcJXeWUU07B8888i1tvvRU9enaTuWvVipXCcSewNNKr8YSSSkSMOwJ5fl9eUYV/PfAfLFgwH8GAF/5gCBdccpkEiH7xxec48fjjsG71auwzdG8sX7ce8xYswvp1a7D4xx8xaNBAdOnaDd2694Td6UQsGhdaJtedv/3lesyYMRcPPPwIevXtL1lamWXViZhounvIB5edijgioSBCAT/eeftt5Ofm4b6778GPixZh9JjRyMvPE6N66dKlGDVqlGRpHTV6DC664AJ8/c03iHBfQrK02uAiXYmyjzEgHI8nYj9IFXXKzgOnEwbXhsJhmXf47jSy4ondESvt1DoP8fNcZ0wMeaJz3Y3hLgzbzXjndb7ilcY5IU6KuA2fzd2UUpRp+rDc5c58/YqBOGp4F3E+NedIAffm1NZ2OFfARmUYxZv8ApgNSE8A9JiC9sRv+V5gxxZedvOJGdxbWyB4LbfuGMhaHTCUAf7UAvQt1oFfLwq13PfEBbULuajOELAYjm+a0y40gXS3HR3zPejVNh3pLrt4kxTIb4eq3OYiOSGqbB8L09TDqpfN31YQz7qmV4XXqMdUeWr03JMOowGfBOesL5Vd1PL5eTJ9QvnOpHy0BFVnmytmFytAA1LpwczKyUXIloZNlSGUVIdQWVUNn99fq0dvCfWw7EDVb8bSUGJPzslt5iRaT/2wb9AQ8AcCMjBlfHCRt3PL22g6e9xutCvMRbv8dHTMT5Pxkjp27xrQGBkGI1spMQ29FQ3PzAyPzBPMjmkO0z8N9coAb5UYjEQjwnent90ydVvmcAP264A7OdN2xKNR2G2E6nHJvgnSb2xAfn6O8N15r4H9BmLhogX461/+IkYm++nMWbOQnZ4h9LO582ZLnENFmclHoBmbe/ToIc+v8rm9e/dGz149Za3q1bMPLrnsErz91mt474OP0KV7T1x25VXo0L4T1q5dDVsshjNPPxV33Xs3ysqrcMLJJ6O0tNxQbpwO8bLb7Uwwl450txNPPPow3nr9dVx65bU47oRTEOaaiIjUYSYT0DnotQ6jxh+APR43waQOO+647VZ079YTB4waBTpRHn3kYQH8J550ArIo95ufD6fbhRUrVuI/9z+A/z7xBOwuByIJo1WkH+lpjwP+kMlTkJOdWau1Ri57MByWeAWv1yfBrHQeWB00KuzAFVfbiL9zHFFkeIz8ozqBuPYo9U7BOxuZgbLqJPCH4rjngyV4bMLy3XvQ/I6f/o2rBuH4kb2arcyVAu47sdMs2ejHmvKgAGkF7BItLoFEyZ/V0WAkIFU1Xuvm+Xq96gTmvlAMZd66YNb6vI2/qoZ6nDn8yNj8dcR3q8qMldcuElYJDzyD9QYVZWJAx0xkuA2A3xU98FyoSJNpaMElZUa9u6wvLlyqH25N0sSJVpPUcGE2AVwuOZc/alzRO5UckKLGALnWKdD+68GpuyIbNpWgJuJCVSwdgQi3ruPw+4OS+pwLoyctXbzx2tetAJ59T2VOiWH4Nxd3gi1SQlT60Hr3hnyb4gUV7qmhVjFgT0BX3Eh30rioNYwTQWYGrGXUSnkag9gmO1Qd8jwS9L0r70ztxClzl761UttoAFoBW30PrbrN6elp8Ptq5Hwqh9RpuZt5kp/zh9KM/I4qKtxFqo67hC6TfCggVAeD2bXdUgdcPPmxiHDACwtyjPRvHCjZVIIjjzwKb731Bm66+Sa8+uqraNe2LSKBEHr16oVwOIDKikrp5wTpnCd5H44ZUjz4nF26dJF5kZ/tO3IkbvrHzVixaiV+WfIzvpo8WTzSgwYPw3V/vgHRmA1MNPT5hPG49spLsWDhj3B60uDy8F3tkuF08hdf4Kw//EEyod586z8lMPa1t97BfvsdgEjMBn+YmUndkvTIabNh3vwF6Nmnr2Qp9Qd8oKmSl5MlCZyef+5Fs4tw4kno2bMnPps4AWeefhoi8bgkbFq5eoU4Vh789/0Y/+mnstZpTECiisTxFQgEEQyHkJeXIwYRx25peQUyc3JFqaeiqtpQRR3c6TBrubSHRUhC1YHYfgVO7qIYap0abFQX4i4JqXZOl0v+Zv1aefLl3hDOeGQ2ZhSnAlN36YlhKw9HOciTR/fb6uNz/KqIhSZaTAH3HdzioUgMqxOUGCrFmK3oOjqMaLFb/q0KMXJeklKM9dENoDbAusoflSA8AnYCmuYkXmpSdVhQTH367gaUJ4JYE1QZAqR0twNdW3nQt10G8jOdaJ3jFg+8dRuxSfffDicpF5XAvaHDCs4JyMj/VWCmeuGcWNVrz/fiQqHgXL3tnMRVZtJKP+DEzDLpxSdnu7nbZ9uhWnapIrnuBUMhzF+2CYvW+uCNuhCWVCjGO8kFlVSXNI9HFn+lGmzxEg0OhzhCvmq0ystC2/xM4f/WUrzqQdG8H71upEKQq84jPT2jlvJEzWVvDb8z29oEKNxZIWjXuA+B66ogYQkMb5vrRr/2mbUykykQv0t1w3ofRqltZtdm6wfHPuMZ+FtiIGqqhGut9AgCYs4jynHmbGoS8sSlz/G8klAdBawh8K6AfYt+RsoH6WO2OFx2B7I9lE4k/9om68sjjzyK7JwsGWekcG1ctx6vvvQyMjLSsWLF8i2cGuz7BPGcp4TPHYkIQKVXXjL8ul24/LIrsGDxYhx2+OGorCjHxx99CH8giEsuv0I02WGzIzsrA3fdcpPIUb708isYdeCBAlarKqsl4PXdt9/BCy+8AJvTgU8nfi6cdu4ifDvlWyxYNB9Dhw9Bzx49xKighCN3sSll6Waiqgi94B6Ul5Zi7qxZOPfss9G2XTuceeYfcdKpp2DaD9Nx1NFHyy7dzz/9iDkzZ+Ge225Hjd8vwVsq2iPUJf5nt6O8slpAOT3uBOZcA0KRCNIzsuQ70d4XOU/ubFB/3+yAqBFl3RV3O0iVMeo2PIdOAAJ8UqPYTqFwKCEEYWgzGqjK/rZmcxXOf2oBZi6vaqzLpb7fRWuAVJlDBrWvHe+cE6wCAOoM4I4Xx5rOGyngvoMalKCDyZDmr/aK/Jxy1vlbueVWT7vy0mmtWzlxDT1uMBJHuTcisnb1HbVUmkSgq4CdehgDVknqOm56EyrJmqRJgbtFRpIlsDw6Hujd7NE6De1y3SjIcqFTvluoNTtTiUbpKSp/V98bE3jR485zuUBrsh4uVuRF01Or0n9cxMj1VL11Tu70UnFQMlA1mTfPMlWPXK9rQq3v0adwDHCsUAaVsR9rywNYubkGZZVeWdjrqAVM/hgS4M6tZOOVUB/ZlnYrA81UQtXsdJkqZP37vF5RpknzcGMcyHTb4XLakZPuRHaaQ4JKzbiJSYp3ekEIqtnWPAiuGGDIxZWghgFkHL/UXebnDFjVIadB4AKqEq1oBfFKO+vXIRNup0rP7Z5KTXtKJ7VSUKzvpIox3CXbGlVR5sBEELIa5QwMDQZ8Zh9TqIR2URZhx/K4PWIUcvGmx10425EwwnEbqqN1ifMUFGr/Mcl7tqRdiQRkQhfeId5f9leH9G09kwHUBJ2kkvzl//0VGzduwvHHjcUJxx2Hq6+8Es8884yUQRChcx+fiXMf34fz2urVq8X5QEeG3elAz569UOULoGv37rjvnrvgranG5EmT8ONPP6PGF0Cffv1lnORl56BNq0I89ugjmDt7tkhKrl61WsbkmIMOwo3/768YfeBoBIIBzJw9B88+9wIuv/xSDN9nON7/4AMccvBB+PbbKSJNeehhhyFut8MlSasMtz8c8OOVF57HoEGDcMghh8o4PP2MM9Gjd0+cePLJ8uxvvvY6vvzyC1BM8r3335M2oEY7VyYe4oGPxeENmNwGZLbTE845Pzc/XxItkVuvMSHJHjNr39C/CdyZfMkYZuSvG6NNgbwB7jaZ19j2pEmxDXiPlZuqMOhvU/eU4fW7fA+qyuzbo46aSeDO8UScoHQ0zfvAtYnAPZE7w/hz4o3NOL/Lam25l168zoe1FSELBYbBbCb4RcCEJeupThBioTfyCBW+KDZWhROpketO5i4qg06pTMPtPUnKlHTUV3ZDlAAGz9ALKUGoDcdEmTtYQLx63+UzlZEUeoIduekOdGudJp5F6sL3aJ2O7PSdA+AJvgisdUuqvmrn86ssm3Ur3AQX5sq1KvfGiZ3edlWK4fYxqRhc0Dj4ajmoieA/Tv5cENVz33I9b/cqiWC9zBuWHSNKoFLCkaowGytDqA6EJSMhgTcnOOORNLxQgnZ+zvpm0BZBOXeb+BOKJDJS1kMt0NphGWw/Q68hvSAmizI95ZlpZmeIqkk5aXZkOqJw2aLIzkyXbIY0GhSIk4tsFJcMhYAGG5+TRt3Wgpxrx4kFxGuZ3VuTA+8RAG9VeNq9Wnb3flp6wVWuM7Fe1tJYCGI57pWfvLU3TQbuzPxJbXQJPmWqe8pBhs18zhiISDSKSDicWKwNYAvF4qiK1GVMVQ+d9A2CTQlopDqN8YCLKhkThomsoNkj5f+ZsTQ/J1MojaTNyJnxOObPnYtzzj5PAMRZ556FO2+/He4EBWzzxk0CyOlR57zH/q2gnTuKnOcIMMh7X7ZsGdp37IBwNIqjjj4Wbdu1xRFHHIFOnTqgVWEreINBlJaUwesLiiH+7jtvo6qqEv379sXGTZswduxYAax0ZEhComgM5551loDpJ55+Bi7ZsYjC5rChprISLzz/HPh8F158MYbtM0yCRm3Uq+fveByrVq3G7XfcjqF7740brrtWQHDb9u1w3p/Ox5C9h2D6tGl45dVXMXbs8Xj08ccMn5z1lmhQkmK4Y856pSKOZLh1OCSY2OsPwR9k4qwEyKcrnvEEiTbRPpPcN9LtMWS5TLuxrTifmJgGlxhylJo0Bp+jNhma8czH8PGcDTjviTm798D6nT99MnCnc5DjjoYcnT8qd8xqIsbgDw+nk8SwFHDfbt2npCYMctmr/Qkve4K/Ll52UaLYMiBVPe1bWudGcjERlyoApdwXFUoMJxIG6BCcqBoNAXt93vSWekkJtEtkjOSkz+yqDD7d4qijwSuS3yJRk1JkaBC0z3MLdcbtsEuAXlGBB50LDNXBGAHb99CAso0bNzbpRlbQzQs0UY5uF/MzBeAqAanAnf8moJftai4EiUyZ/L2r0WMa8jA2qZKaeRKBNrXW11cQoBtPNQ3O1WUB+bfQBMIGuHORT09Ll3HAcUTA7fUH4Y86ELcxzbhxjzVm9OpiytMJlrggy2wo4MYmiye9kjy0zekB5Xlsx0wX0DYjhsJMKiyZwGtRleF3mdR7dqKmhjJ57lqZRwVVVoqUVlXi1rU1l+yBH9olG5lpNJxTnvdmdq9tOp39izErNBYZTM6+SEObYF0DjRu6AcGYekjV2KfhrvKlpMn4/T4D1BJ0CvXYipc1TDBo+pTqt3sjgD9myrWOUV7HcjRGx1qm6cOJrL+iVGakErMyXCJlGPD78PmECZj+/feYNWMmVq5cLcChqGsRwqEQFi5ciOzMrFqDWRWdGIhKWUiqb+UX5MPjScPPP/1UWy+xWASXX3EZ1q3fiNXr1uOss8/BsBH7SBIkzoEel1uUWriOcWz5arySgVSoKQ5DL2EZ302dijdefkWSNRHK/u+tN1HYth0JKXA5OB+4MPnLL1BcXIzzzjtPVJpkDIsUpsmQyvni1dfGIeDz49abb0ZFaYmc06t3L3Tp2lWysj7x3/8Kt//oY8eK157zEPffuEnBdTYQChsjgjttobBkSq32BuAN0ClXN0/UjulEytrkuVTXd2ZM9ThsEriuVCheyx0WOrfYv1gv6jCigcej2hfEhPmb8acn525T305dvHNroD6PO+cHxQXWsczdfs5BnHcKCgpSwH17NB2B9PKSgAAP3Z7nJCAc9jhEZ1b/Vv56Y5sePL86EMNmyfZoPOkENarLuz3eozllErwz+JRg3pWcBj7hha9Vpklw31k+Pe4C3qlIQ/UZm00AfJ92GWiV7RIjYXvyfJWmksxPrY8jzc80QEQDsrSOrDq9qi2uEy7P5VY6J2JZsDxm65sDkx4zepWSddybU/ctfS6fk8+2tQyi23pPAmt6joo3BbC5OiSLtyoqMfHYhspQbeB2OBIVLx/rjOAgZnMIhSYQiggfl9dRG5qeKRlHCc9iQ8+ofFN6SfnDsSl90WG8XcnSnmILSHuFar1jCqpcDkqg2pHtsaEgw4FWuRnCfxUKRU2NtKvWI407CWJNALX6nk897VaDVT2l7fLc6N8hc5cM7t7W/rAzrzcAsS57sO6OqDoUv+vQoYOMXXqZGQvT2HytqlRKoeOOGvua5mTguK+qNOozbF8DzhPh/pIvKVYL3HUniOCdMpDMmKpeWiuA136tnl7xvEdDwmenEUpAHA6GUVpWiueffRoBbzU++eRj9O7VC127dZNgy5k/zECrVm1w5JFH4pVxr6C8rAxdu3bFpg0bQecGQTrlHmnE0DvIPs3n69a9OzZt3oSfF/8k/Z3v2r9/f6RneEQi8aZ/3iI5FsYccijCkYjsZtHdwzql4R4mXc0XEkOcy0cgGEJVZQWmfDUJzz71JDavX4+hew/GnPnzcOV11+Os8y9AenqWtIPDbcMP338PX3WNJG/iu7ocDrjo8KJzzG6omq+8Ng5Tvvoas3+YjoXzFxgqjcOBocOGSuK1NevWYvyECWjXph2irLuwUfHhGlXh9YoTKjMrQ5RrqBcva0clA+LVcaVyDWbXQw8F7sl9Js/FHQGjB1+n1c7kW2nyXGwvk5TJcN71KK3y45QHZ2DmssZjKnbmuErde+s1kAzcjYFtDFbrQUcgMQWNaToBu3TpkgLu26NzzVxejXJfRAABd+gVtCufnWBb+esKGuoGufGO1P47EXC6vjIEUmPIld/VD9JqMlx24QZbj1ovonrSLTrv6S4H+rRLr1X8EECf6xZQTwBvDepryffnArNu3bparrIuombrMlh7K35Oi5cgm4stuZxW+S4uVlzo+cOFrI7HGpDFmgs+B55O4iyf280clPV5YHnjrXloW7IOrGXxnqT18D0YaNaYjn1zn4NjgMYnjVruGqnhKh508bIHhR6jSktMTU5ZxZpAWDzqoticSOFOA0M84KLoolrXhiKgi2Hy81Ffme2nHlCZKMVFH5egNqv2u/VatjXvRdBNvqm0TeIE9s00lw0ZHhcKctKRn+mGxxEDIgHkZ2eA6iHsS/whlYBlNOWwUmgUvDMepEebdBkTOzMupCnPv7PPUUCuILe+51GalGquczxyvLKP0LPM3wSpqjZEA5/jY2sHQRbLoWedfVGz/PIeGpzK/ur1ViEcNv1Vg1PZt9Tw5LOxLJWD5D0pBUk6mERGkvMsOTUMiNRD5xMxQONRold4q6txx223Y8b06cjKzsL6NasksVKZZAvOx4qVK+W9GCh75RVXYeXKFVi3YZ3oy/P5OZ4++ugj8TTzufh+RUVFot3Of2/YtBGrVq3CgP57Yc2aNVLWgaNHi5FAsE/FmVZt2qBz9x5o064D8gsK0a9/XyAWkfkyGI6iePlKtG3dBuWlJUJHefP1N/Dck09i7bo1GLX/SPy4cKEEgR9x7Fice8EF6NatJyLxGNIy0uSa1oWt4ElzIx6Nwe10CM2FTm+Gi3KMllRW4Kkn/otpU6dg4vgJps5skDF54oknYsLnn2NpcbHEpDAQVemqhFFl1dXIyskxsQac450ulJSUwmangjw94ab+rfN7LQBLOBOSAVmbtLrz2WYE6UKVcZuxLfeSnUBjqAndyW7HhnIvznx4ZkpRZmdPMNt4//qAO4vU9tYxTeeP4hF+1r179xRw38a63+Jyyi4uWusVbq418LQuADXBaU8kV7IOZDGytqCYMKA1hhUlAZR6I+Jh390ObuuTm0tPvNBp6qHQqHNePO0uuwStkjpjJPvM9czI2rd9hgkQbGH6DCdGBlXpwQVKs5Ry4VbwzMHDhZiTvDX7KSdTfs6FjAuzNa25GgFc+Hm9AkYFlg2BYgUcJhOhawtvy/buA1yE6Vnj8/6WZEQNPR/HAIOnf9ngkx0jaxZgGq8MRGUSMn73/9n7DvC4qmvrNdKMNKPeu+Qu915xpdh0TDWYJAQSSgiQxuOF9yC05P15yUshCb2E4ITeMdX04t5lWVa1mq3ey0iaGY30f2ufe6SxkKxqkMPc7zMy8p079557ytrrrL22Yg7JyLvR3OpATbNTdq50W3AkENDThYFtSBtGYRe5U0ALNbMC8r0dbNOuolm+PsKocSudelmb1XpsEGX0Nb07wuuJ24PT6dFfyMgpC0edGBgZZBEdvMvpQGigFSlRNridbQJGCNwGEwz1pX+fnhSIaGNHqr8dhhPdZ0br9RkoUdbCNu/N5lMXSuJuDg/2DY59nk99KX9PUOlZNZbXo3Smr4N9QOe9aJaU/YfzAq+pKzL7WSwC3GV+IcA2JFqShEjttOFIxPlI9NZiD9iOGheBvMUDVFJLTUadfu0dwpqTce40qmv++U9/xEebNiEnOxPhISGIjY5E6uQpyMrK7Gob3hfnOn5vRGQ0fnzTTXj3nbfFlaWgoEAKMc2dOxfXXHONaMd5nkrGDgDlMpzfQsNV4SV7U7ME/B9++CHu+NWdMidSThOfmCi7zGeefQ5mz5snLHVgUBACrDaptpqVlYUdO7cjODAYC+fPxzsb38RLzz8HZ1sbvnf11SJnWb/uMph9/TB/0SJcetmlWHvpZYiOi5W5gqYHu3buwuIliySwZvuaxcOe7avWkjaXE++98y6e++cG+anzCRj4TJ48GRVVlaiqrBK/dgnoOf4NaZH2wCfpxu+rr29AO53hTCqQousNOug+ow4JFnWNFQYIRiCg+w0TU8m46zmev9c7sip/R+0CqUMlwlKmwz8lNXZM+tmHo3XYee9rgC3AyqmLxx9bN4RrA8cVf3Ku8SSY9O7a2LFjvcB9gG3c72lkCrPLWhTDbjDq3ALsYtk9ElC1s0VfFyV4KaZtZJ3TiOP7/fpRfwK18GTgWaBJzWz6h+HrbshpCORpiUe2ndpC5UZD7+EOTIzxx/iYAMU8jMATc3Lk4qz17ZxsOWi4EHES5WJGkMaFkuCcCzIP7cnO8/UizYWMiy23xDUQ4Of47wQCfbHqno/B++E1ZPtXJ5OdSJ1QL21IsMNEXU8ry+E2davTjb2FTWhrJyhXVXrlp6FTb2xpx5E6hzDuBOVSJKzVhYYWymXU4iUOLf7KTpG/69L/MrAxXDREq+5WrLiuYNrz3kUSIQycAks8uHWvpEHW7joFHh9k4qD0A2H1NQumgLpnYa5jFGKdHbCY2hFKxyQTYPXzRWJkMGJCjfyNQTaqpwZe3zcLns1JYYVYpcv/mrvKIJ/g6z+dY5GLH8E4x3XPg6CS/Z27ZRxzZIk5zin/0AliXCxZEEi3Ocd2X7axPFdLYXR+i/5OXayN1+H9kDEnwGRyKllWyiFUwNrRJZOQadKkPd07xbvdDj+5pEhMWMwLnXKvLDjEa9ps/kjbtx8vPf88Nm7ciBkzZqCyvAzFhYUICg5AS3MTzj77bLS52iWxkkCfbURpzO9+9zvU1Tbgjrt+hf179yA7O0vJXWw2LFmyBH/769+EoRcXppYWAbt0ZCFQzz2cJ3MG25QBf05WNuYtmI+SkhJJSj1cUID4xCQ4XW6cc/75CA4JRWuL3Uj6pfzEgUOHMoTRz87IwKsvvYzqqiosOWUxfnbbf2LchIm45MILUVlSIu4rCclJWL7qVHz3e9/H4iVLYDH74o9/+APikxKwfv16eV/+PnRyUnlknFdKykrxzsa38MD9fxbpj+yAohOREZGicY+OicPT/9ygEt91cqnB2su6bihhHE4XmpqVdMbBsuOU6InPjEqEVYmx2ixZvRcNwXU/Io9FK0jm7tBBSCrAii+8cgDiAqf/n32DWnfOPaxR8eq2Ym/F1K9/Ohnxb3zlZ3MxN8nadV0N2jk/cIee85EmDqX+h7FzHxcX5wXuI/E2MstahC3UNo90s+CkSICibec0w6hZdmP3rOvrtZtMUa0TRdWOUaNdH4n28bwGwY3Ws3eDEV2UScmEOLmReY8NISgzyR8Cdy50Nn8LVkyJAKU1KPNE7wAAIABJREFUwwUqHBQE55zAeRCEEbQTaBNA6yI6XPQJwPWky0WL/8YFk7/39F71BN/dutWBtSLvh8CA9+F5zYF9evhnaWaQ98DFeCDBxvG+lQnThZV2HK5oVgEJ2TrRc3IbWgH0ikYnqGlXlX07RD5DWQwlBAJQzGa4nEo+QKcNYb8pVXF3SFKXBuiaFZckPT/2m26ZlizCXbZuiskSGYHxOw3cA2y6euWxT8VggHpXSf4TpwdVVIXvVwcNCmSpQID/JdhncOHv2ykBa2gQJTJmcWbiDhLzOPx0EDvAV9dT/87vY4GzmUmBsPoZzzPCO1IDvLVRdxr7gw6imfDVWw6J544nF0nOA3yvPJfJYLquAiUh+t3yHAa2PQ/tHkSJXG9SKPZ/HdCLrM7RKjkTtEMkONcWpqqYF/s5JV0qEVpcZzpY7dqNFpN/V/8VJxju9FBm0daG5599Bk8+/jha7M0IDQ1DYCDtTf0QQXlfuxOLFi3CU089hfETxyMpKQUXX3yxyF22bN6MpoZG3P/nP2PNmrOECT+cl4Om5mbExMZIoME/777zjowrR1sbLH5+ssso0qKgQISGheGdt9/G8hUrBMBzh4GSGerjCcAvWbcO5513AXbu2Y3iIyVSoOndt9+We4qJjkFm9iFxlPny88/x6suvIC8nV7mPRUXiyX/8E7PmzMHK5ctQfqQIk1MniJSnqYnSQ5NIcX547bWYNnUy7v/b3/Cft/8XLly7VhJv2ztYNdYk2viMjAw8/69n4HY6UFhQKPfH3bZJk1Ixe85srDr1dFz/oxsERNMNx9fkK3p7PaYdBgPOoJ90OoF0c1sbCORFS28QEsfmHaik4G4lk4LwkVYf0bdTHsMdQhZd4pymgXu3NMIt1rdql5BGFMDbe8rwg8e8iamjbtIZ5A2999/LMTlS7TBr0pDjjPMH5y4tydMe7sQhxB5BQUFe4D7Itj7mdMpX8ipbxbqOIETACAGmB9Muelyjgp1nzoEncCeTUtHgQmmDE8100RjOTZ0kn2XSaViAwcD3tJA0tO8E+CmR1Hcp1w6yQ9z2DLb5YWKsTbHyw3DZIMtDGzNJUvLx6dWu0ROQeTatHmwj0dy8ltaRHk+POxLfdbxrcHEgKOEEoa2nhvKd7O8NLW7sK2pEQ2MTWlrbRDvL33ORsgUGgQpxusg0tLolwKVUprZZyVi0rlMADBcrh1MAPCUAWteu2W4NvhkoSzVHJvoxwZTWeLLzxR0MQ8YiVmrUxSuWS0tW+Dn+vjfgzu8XeU27W/TEWv4ki7dx9AwgNciTYKWD0gUzIoL8EGwzd7nCBJCBD/eThGz1+YHtIXVvxRuAQvT1PsK8q6qrXuZdvxcufgTaunBJX32Z75fyF45BXa+BiyWBNgN0BvP6nfamcdf5KmJd6JFEeLyxw8RUlSthMOYSaCrwxwCPwSXvS4E6s7C2zc4OOKGSpzs7WbjHhLZWOx59+GG89847SElKRFAg/Z4ph5mM5599DpGR4YiJicbu3buFscvLy5P5jn7tvN/pM2cKGNj4xhtYsGCBMH2xMbE4dOiQzIf5BflYuXKlPH/WoUxkZ2Vj/rx5aHM6xMWF14mMihTrSlYkff/994X4OO+88/Dxxx/jt7/9Lf7whz9g/Xe+g6NHS+Fsd2He/Pnw9w/A/n27ER8Xh7LSMgH6R44Wo6a6Bmn70hATFYX4pCR87+prcMryFUhOHiu6/O995wq4XW2YPm2a2EYS4EsFa0OmwgBi+sxZWLF8Ba655geIionCE08+ie27dqI4v0CKMaVOnICiwiLk5uUhITFB7vWzzz7Drbfdhmt+eK2sv3w+Xx+SDGTSdZHEDplXlJ+6Sdb6VocDgf6KNWVxKSau8t3JboaRaEgdPIE97Sl1sBhh9YHFpOwlZcfEx7er9oOW3CmTACestgCxhuRnW1yd+O3rOXhwU/5QpmbvZ0ZRC3x416mYGq0kehwzXHP5U5MO7Nc6X0ZqIxge/r6+DNW9dpBDepUE7SyoRN9p5RCj2HXNsuvfaaeM3r6EzDwZxvIGFyqbXKrS6bfsoISGgENr4D23/DlJUu9Oe0hOlCzPraz3FDihvzW17/z9YKUCml0mq8ZFSVczHejCO1KviffBxZKDl+z9YPTPI3UP+jq8D+5AkMEaaAJlb/eQdqRZQHhLmwONjU1wyra8dlWiM4wNFS0+YOEwVhBm8TBuoeuCMyYfSlBou+YjQJ6FSPT9kPnmyxe9u0ehGbLiGujoRFVlp8ZAmIWQ6LFuUuw9LdeY8GMgbl6fGve+gDsDBy7GZMW0nr7Xtu/BdnvuWDDwJMNO/bunJzt/x4rCzN8YzA5HT+kMr0/wHkGfyh4uTiPdT06W6xG404WBwL03qYwnwOe52uGp5w6a53vhYupZqE1vb/M7espj+mon9skWexNcLpWMqICb6uvsZ1p2xz5J9l/pXDvR7GY+hkpoZHGw2/7jVmRlZ2LKpFRER4SjsqIM2dnZUglUin5ZLEhJSRFnGIJjJopGRUejrrYezU3NmDN3DjIyD+Hc886V7yF4zjp0SIIXyl1IahCcr1p5mhQveuKJx2WusvpbkZAQJ4xgWUW5yGl04RidGzBv7jwUFOTLWCW4py/7L2+/HctXrEJiUpL09Yb6etG2z5oxDVu2bEF5WRnq6uuxdu1akeDcdsedKC4pxbTpM+Fk4UJ3OzpdTvzv//wGb7/1Fpoa66WuCK/FwEsTMHzmoqIihIWGIj45ESljxmLNmWfi4MEMFBcWYGxKCtL2p2HqtKkoPnJEdhC2b9+OH99yC8465xycffY5aHWqgm4c72x9JxlvE4RECLbZRBjDgwEL97oIvHXsTbesZrsdbU6n7PXxH3xMagdQA/coP20yoXIGdBIzf0pgxnMN0oG7G7Tl5HPW2V1Y95dd3sTUk2USOs59fnzP6Vg4TiV/S/E/a7dshuNMu5BxPHrOLd7KqUN8+QQhuwqalB2jB2gXiYxR/EVYdqPyaW9fQx07nWL4s6rR9W+jZR9ikyLM5guykNoPW012alIOsfliTCQdP0yKsRQGXv07/40e17pMPb9/IBIaLobUqor9WI+KhkN9hsF+TmvsCTC/adCuNb4ED1w0h3LQwrGgqlUKKDEGJdNO4ETgLjaohj97dYsJHb5WYdvJtBOgELRLlUA6bIhXsnJ74b+RmaQkRoPw3pJPKZ/Rri8E/GTQybarxVIx7jrhi8CeMhvN1mvg/pXkVJUWJvcgpciN+xpQ23iAeE8JDQPQiEAlmRFvbQYhvipAjQnWBZyGzr7PSAxETKifKpU+Stl3/R44Bj3dUPiOdG7HgNq4n5PY9wjIKV8hY9XXQbDJvtWXzMXzc5wvlPuKcnwhyOfYHYydq3iW25u65h4pHMa24K5Uh7ou+4zqz6yiqPpxk9uCqsoKPLPhaWzfsQOpk8YLs376qavEh/3jDz8yCr2RAODnO7o05ww2MjMzRa9Poxkz5WS+vggIDER4ZCRWr1ktevSjR46gvrYWh/PzxMKWUhc+n725VfzX7fYW7D+QBosZiIiIFH/3uvo6JCUnY8+ePVi2bBm++OILJMTHo6G+QRxrOM/OmTtXnic4JER2FXbv2YObf3IzXn7hRQnACdoJik2+PgLcL7zoIiRNmICE5GTk5OZh4cJFaGhoEjcXzgyUoW34x5P44//+VkBtq71FSQ50Qmhnp8h3MrIyUVNVhfvu/TWuufZaTEydhMcfexxhocGorqzE3t17sW/fXmmPhx99FJmZWfhy8xasW3cZfnDttarIEndCfEyqMqqrXRJqJWAQLxmlaZfMGdlGVzIbqcHkY5IgytXmkmuIrgkmmE2dkpiqgzTtKER2XUul9O6LdseSXUdfH5TXO5D6i49HYnh4r/ENt8An952BU6fHDvouvMB90E2mPnDgqF2qOQ4FtJMxoR0eLe9YSOlksHccYjMN+mME5aEBvmIl6ckaEoDw9wTvnOQJ2JV8RkEvf4sPpiUEiMuGsKgD0PlyC12zNFzA6BwxHJZ5sA87mkA7752LKpN0+2Mne3tOAnKOh6wytXgSpBOItLQ60NjUDCct5GRHCihv6oC93QctbgJxyspU0hUXJWp5PW0/BTS76BRjFEciAO+F9fbUvfNdUl8uCb6SNNad8KvvnTIZz50VLZWhFIcBwojuengCeCOqZBclw05LR4J2vVvEXaeEcH9xYRoO+z4jKRAxxlgYTdIZLf8gw6STsDV45/8TpJB10q4Kgx1TPc8na0XASsZKFz3q7Zq8Hx00DOQ7Cd61G4hncvJAPstzqGu2C+OubBbFK9wITFVAoNh3yaMQ+9F2CRzPv+w7cDkcuOTii+DnZ0F5eRmamxrRYrfjwIEDsrs1beo0NNTXyfNQ5uPHIkFNTeL2wt00tm2gLQBNdtYYsCEuPh6BIcE499xzkZ6eLgHO9m1bMW7sGHGDoVUupTI52TmoqKjCT37yE9z3P7/BaatWYOf2HcLAc+6UXQCLRYIffo7a+bCwUNTV1YtVJO0gAwMCJeGSDHJ7pxu/+/3v8a8N/0R6Whp279otQJZBzC/+41ZcdNGlqKqtRk5uDgqLi3HnXXejuaUVVpsNVj9/kdwE+llQX12F766/Elu+3GxYuvohLCICk6dMxgMPPIinnt6AZ575FzIzMvDmW2+jvlF5nzvbWtFQV4fCgmJs3roF679zBVLGjJHnyczIxLat2yQYuPa66/DD669FaFSUzEN8ThaOEummwbpz/IrrDH8yB0cnmTLhmMC+sxN2uwP2tlbZRbSYTKBURio0q7IToqunHEaTD7rglsxnRoDL817dUYprHvFWTB3oWBvN53mB+9f4dlgJlRaNx4B2LZEx2HdPb3YPl0fYHR0iiXFQHtDSDjvLxnmPr7QApTNk4LX2VzPvkUFm0QUzWVW7zci/QdlGMkmPUgSF3Y+v9SULpJPFyJqRifq6Dk7+XFT583g+7l/X/fB7dDVILsKDAa4E6bsLGrsqnmobVIJ5h8MpGncmb/G8kgY3qu2daDcptlsAiVFt1DOZVD+31peL5l0SW5UNnae+nOdqQMhgQTgtH1XQRmz1DNvI7kREyqIok+nWqDN4YHDBpZh9oS9HmuG+D70TpEE5+2xcCN2TtLOSspBjXkeIjQV5BOkP+Gu7EulMJswbE4TwwIGNhQF/wRBP1InDBEW62qjsrBgSAb4/XfSLIJqa8pEo/kXwS+CuNeg6oXiIjzFiH6PEQ/IxKP/zNcuOknaVUYnTSohB+QXnOfGadznx9w3PIy0tDfPmzcXRo8XiXZ6YkCBJlxxrBMm0P6QER6QuFeXykwRFY0OjSFNYSIrgnWA+MjoaKclj4OpwY/78+QJameNSVnoUyUlJ2Llzp7DldJzhPdTW1GH9ld/BNVdfhbUXXCAMPi0gtRMP51B+H5l6/j03Nwctba2YO3eeaOtFQ99CeRAwc95sTJg0CYmxcfj+965CU0ODSHBWnLpKtPBTpk/DgrnzYGEwm5CALdu2wRoYKvIeylMY4E0cP1aelyz4nXfcgazMTCxdthT33HsP3nnvXTzx5N9F9kLZ0HXXXQunux2PPPYoPvjgA8yZMR1+vmZs27oDxSVH8cFHm7Bv3z7ZBSkuLBKWnkw6n/+LL7/A9665Bj/7+a1IThmj3K18FDmhBqnKU+FqLn3Z5YbV3yLvkP9KgkK08rIL6YBPuxNBFnWudg1RGndlwCAEhpbMGEnKipAw4c1dJbjGWzF1xMbiN3khL3D/mlqflo9kFftk2kUao5JUecgP4+8E7NTy8n/pZ+0F7cd/aZzwyEhazVojqGQzMSEWxIUqt5lu8K6Yd06eBCz9gXcuQnQU0JMmF7KhykOG0vUIkrlAkN0eDEgeyncN5DMEVlywCVp5TwM9WK+AevbmNiWF0YXGtKtSa5tTnCkI3Atr3aht7RT/Zi5SIo0xtOo9gbj+fmGvyM5SXy7Wi18F7TyX71M88jsJ3FVyKtlz/l3LYNg39LjsCdz5OalgyTLpRvGTgbbBoM7rRQPPfkzpTLdMTIF4su5jIq3K6nEg2i8N8Y3v4NgQ5j3EkN98Q3aR2imJ/Z3PQUa1Ly97nSSq3Z0G+tx9vQN+N3Xb2vKR3zsYScug3u0gTm6or5G3JdaPkqdB1xEF4hRgU//P32tP95qGJtTUNaKltRkxMbE4cCANTz35d0RHR6IwPx/ONlbY9BUpCx1lKBGyBdhQV18rz8wqvnGxccKGiy4/KFDGemrqFAQGB3fl+BCMHy0uFBadennWuLjkkktEBkMb1meefQ6LF8wXh6fQkFC0tbYiMDhImHYGX/xe2j+SvacVpcvtRGVlNVasWCFe5gS5Z5xxBp5+doP4w9P2MT83D26XC2Vl5SgqKpZqyL5mC9wuJ4IDA9DmoGNbB2ITUsShJixcyW2qq6tYjAaRkVHIPJghOnzq8iuqq7Bq1Sr87W9/Q2R4BP7f//4vFixYiOSxKaitr8VHH34IGjpt37IV27fuxHXXXYdlK5dh0uRU0caTba+prERtdQ2279wh8yJ97Hfs2IG58xfi8SeeQGJSIty0efTxhcvlFp0813buCFgkKKU1pLK81ZI4gnZJnHe2wqeD+Qwqp4FAXWl8tOOV0ryzf/AfdN0JRzvwm9eyvYmpgxhro/lUL3D/Gt4O7R6zy1vFsk5Z2XWIZpcJqfzJiaQ3f3YmsZY3ukT3y5Fd1eySpDzv0X8LCHgPMsPKuvIGMOeixmRVelgr8H6sbIZAZ0KMFSkR1i6NfE/cQ1aPek4enCDprjAcF5X+n6T7DLL8lOnw+44nzfG0jyPgGGji22DuRZ9LwERmicHLQIENJV6HSuxolCqnyptdjwkJbGmV1mwXjWdRbTtKG5ncRRDqIwuUkgH0DsQl+JV8EeUww0XNz+LXp2OHtnPUNo0qcVVJZsik00pUEv5koWRyLHdtjq3qq4O44YLFftvfw15O9WkVdIYGmBEqu0zdydfUwSeEaeeZgTPvhloMNj9fSVjVevr+dqH6vfdBnsA2ZYIVmVyCHwbI/fVjyrU4PsnYDjeoZf+hfp33QGBJrfbXnXzeW5PV1xG4Kwu4bgeiDqWbF7kW2Vfl6c58DrZHxuHD2PzlFpkz6KjCxEkyw5s2bULJkSKUlh6F29WO6OhYFcSiU55X29pSIx0bE4Oi4iK0trVIBVLq5y+48EI0NjbLuQTcTz/9NIqLCjFxwnghNwiEWVU0Pz9ftOv0Y09KSBBQKi48VqshZVM1LehcQ/lNTXW1tPmB9ANITkmRdp8wcSL8LP5InTIF8xcvRHlFBT7+4EP88+kN+M2v75OCT9+96ircdNNN2LtrF6IjY3Hnr/4bDz/6CKbOmIX/+OXt0pdu+fGP8PFHH2Lf/jT87Gc/k/MXLlqEF559TuQmf/zzn4WIsFr9sHjBQjz08KP46wMP4u8bnpL7+deGpzFh3DixwHzqyadw9z33oNXRitQpkwWcM5n2y8+/EGeb7KxcBAUFSuASFx+LGdNn4b0PNuHnP/857rr7Ljgkb6ddqjtbGZSKZa3KL+HcI+QSnYYknwVocTjh1+6AD2UyRrIqc25UjkN3DQ8fSqeMqqlqt1AZWVx6/y7szKsb5Ej0nj4aW8AL3E/wW2ES6o78RsnolwIshuVjF2g3Ci71vA0mnjJhz2kA9ermdilC4z0G1wKBfj4C1HVCKhe7iTFWASSy3WyAdw2CCOhT42xICqcbzVdlM9r2kAscgSqZp6/DN50LHbeoubh5ZpD3bA0CHp1YxwWPntLHO39wrfnVs7UThKd3u5afcNEg2PIEXATmW3Ib4GynxaMHaD/GBrVDZDIFla040tDtoKDlASKT8IiotKMGFzh+p2jlGSQbAKcv4C5uTkbhJT6ZMPNmZZmnK6ny7wQpWkMqz+ORnDrc9hvq53tKZ9jHmWytd5IE2AOID/MT7/eBBhWejjO0oFw4LliSur9utxlduVQXD+kPiDOopQ6b59MLvL/z+2t39ikGyfxJUPl15rD0dW+UQjAxVQqQGbtOyuZNFfbS45z6d1WYSe1OHcw9LEB6TEqKOJaEh0fIM2VmHMInn3wkdpA0Cw8MVPUmmGxJkMu/M2BiO1AC1tBQj8ioKLFSvPa66/Hll18gOjpG5CRkwmnnSCeZhNg4yXlhQurUqVPx+JOPo6iwUKQv8+fMR3FxseQbtbQ0C0Dnzoa8Lx8TIiMiRKLG4ItSGrL7ekzbm1owb9FC+FrMOP300+WzV1/1fUmOffCBB+Vc2koyIPnLn/6M0049DTFxcQiPiMSpq0+Hxc8sMqEJY8eLlOXOu36F3/y//yfjhGx/2ZEScbl59913kLZvDzZufAs/uuFG7Nq7F3/6y59RUVWF5acswQ3X3yA2mrfcfDP2pR3AsuXLUVBYiOTkJJSUHEViQiL27d2HlJQxKD1yFPv374ctQFW/Jutf19CA0JAQ3HHXvbjqqu/D3+oPs4U5NWTZOYep3RPOTyyyxL/zHpng3tlI4K12VXSCM6+rPd3ZT6UODCtDE/QbfaWmuR3feWAPdh6u76/re//9JGgBL3A/gS+JjHn6UbsklCrQbjCLHu4xnpp2fSuUwhytdXaVpvbKY4b3kuhVTUmBuMqYIKB9XJS/2KKJt64k+Cj2UrtpMGE1Iax38K71tpwkB8oyD+cJCB64uFG7ezz9Lhc4Ah4CGH6GIJ+BxYliCvl9TEDTFWD5jFxEtJxHJ51Ri892YhC7v6gJjnZVYEz/UUEst/uV57HD2Y7Mo/Uo6VH9V5h2ajg9gLsucESG3NgzlqbuAqo6KdVCR4lu5pn3Jr7utIkzdDC8tgA0E8T6kYujMPAEQPTGdjplET2hkpiBdpQezjNfZd67GXlWEyZ4Z+AzkMMTvJPNp/OSlpcNUHkzkK857jkcY1qmcrzAWCdqs8/xPQ3WpaWvm+B1OYbYj07U+BlsI7W1tcLpaBOZBLXPgnWZRM0CZC7awgWqAmOSr6EYeYLAN97fJIFnamoqiouPSCIqHVw4VskSv/Xmm0jbtw+hxjhl28uY8DEJOCYDTa0424Ee7QsWLsb8hQtxMOMgoiOj0NhQjwnjxyE/v0C07Axu6f1+7bXXSi7Qnv37sH3rVmRmZ+O5Z5/F/fffjwnjxgs7z2BAS3r4Xfw75wvuZDIIkOqrAQFoaGxAZUU1zjr7LJh8fcUBZ8OGDSKlu/fX9+Luu+/Dnr17JFFz1uwZQl58/NHH+Muf/4JFCxbiL3/9s+zgPfzIQ7j77nvlekxKPfecc2S+evWVV7Fk8WKR+Fx37Q/g69OBG2+8GS0trWhztuPmn9wCegc31tXj3rvvwuGcHKy/8kocLS2XnYULL75I8gF0cT1HmwNxMTGShJuQEI/XXnsVTY2N8lzUuVPS09Heiarqatx737246ZZbEBQaDHenSaqsij2lsauiGXUT5VCOFpnnRL4nhf/8hHzg++dBOQ2DIs5tIqOROdkpLnTTb/tssF3Oe/4obQEvcD+BL2Z3YRNqmykHMEB7e7dERpVu17nl3TfBLS0WU9L6dm8i6si8IKvZR5xjeBC/BPj7Yny0Pyy+Bnj3SPLTwIVSAQV4+k9YHZm7/OpV2Ec0I9VfMqre3ueiRbBzotl2nZDGRZ2LNYGAlheIM4thTcdgwxIQKrULWumpbNQtIFj3BPACQNwdyK9gxVS7SuDqcYgcxIdWehZh1alD704eVSeL/t1sMSqlKlcZ7cAh5cAN+zzKX/Rn9Wf07oDIbITlUnp3KX9uJIp5esCfqPc+4OsaAF4HKsK8W9VukhDlhpyG1YSZ99ENyvsH8Tqxe3JcgCR2ayAxEOelAd9/HyfqXRSdhNrbaXxHlLJwN2qgcprh3tc3+XlWNZU+29EBh6PNcFNiPzeckKRKqrKFJOPOnxVV1SiprBammfKLZcuWixabQT2BckFBgeiyP/3kE7gdyv+Z7SruPL6+8v8BgUqmxPM5xsdNmNT1WSbwLl+6RK6TnnZA6hnwc1lZ2Zg+YybOPe887Ni1UwoqvfPOO5g8dQpWn36GgE1KZgoLDhsBhpKAkmnnHMIAefbs2cLOE/yHhIZKEu1ll60TkiUqJgbV1TWYNWcuqmtrcNZ55yA2Jg6FBfnIzsrCvAXzEBcbL0z0r++5Dz6mTuRl5WDP7t0oqSgXG8pVK1fi3nvulXt/4fnnsfb8C7Bhw9MIDAtG8pgU3HvHr7D6jNUis7n1tv+QQkzcOl93ySW46MK1Urn1Hxv+Jcm5vGfaVlZUVsjfI8JCUVxUJIm9fhYLIsLDJTl48uTJ2L59G2LjYqWQ2759+2Wehq8Zzzz3HBYsWgwfi3KU4QDm++T7Zpua3O1wNzceI5MSNp42kgLcTfBn5W6jBgXfGfsG61y8d6AGVz24+5vsvt7vHsEW8AL3EWxMz0uxFPveIk60ilkk+651vFrT7pmIymWU3tQV9GU3iil5QfvIvhyLj0pQ1RIZymHogS1soshmNNhRQN1iNoHe1gQ82oHm62Ic9ZOTwSEwoa79eMwfASiBNFkfHjyfC+1AJRJDaWnN7LPoknbh4P3yIMNOcMCFn/0/t94PLrJJRm6H6NoJ3CmREXmLkpIV1TpwtKYVjXaVVNbXwUVJvKt7nMNkVUpZ2FbKkUQVUlIgVm05a7CuksEVYKBu3dOez9OubSht83V+xrNP8u9hAZY+wTuTrzUg7+8etd6dfWhWUiCimayqtfX94/7+Lj/kf9d9nRIO3hsDw76SVof8JaPwg5TJcIeImI5zgk7Q5q1qb3iOB4JiJZPoRE1tHfakZ8A/wIbgoCBJ1qS9Ivt6UX6B/Pzkk08QFhqG3MwsAbEZBw+KxpugkWSBxd9PxvOhjAxMnDQJY8aOl2JMDAA4zuprq4VJzs3O6dr1aHO4sHz5cskHOpSVKTr3f2zYgKi4GDz95N8l0bWxtg5HjxSKT93YAAAgAElEQVQrcGokV1Lm1F392CLX5fzCz3M3hc4ve/bsw8pTT8OYsWNRUlaOhJRkrLviCph8zXj95ZeQEB2DDz7+CHPmzMGVV16JzOwsAe6+Jh+8/+572LF9Oy6++GI8+eST4j0/fuJE1NfVoaKiHD+55WYsXrZUApXbb/1P5OcdxvU/ugEpE8bL93368cd44bnnERYWIrIcavy5I8EdDILoCRMmiKa9trZaXJ74ngjeqUVnkMN5mbsFKWOSUVJWiqPFRzBpYioqqirR1GjH8lNPFSvKuMQEyTWQd2tIZ9wtdnGV0QcDM+YxcLWSBHkTYLXaunYSBbh3dKC51Yn30ypw7eMHR2Gv9t7SUFrAC9yH0mr9fKbF4cb2/CZhD0nSEbBr4K5cZTzBg3KPoTympM7R5V7B/ydw9x4j2wJmgvdgi+G4AUyKsQn7LhVURTZzLFNJUL9ofDCCyGIOwCpyJO9W63wHsv3PhZtWagTKBDG0xesvmW8498rFlTIZgiayczpxVrZ4jaJUXOxLK6pxoNQJa0CQuBXr6sAcExLUau92dyeO1DlQ2ehCvd0hHuwalEvwwTGjt6HUZvEx/89n0UDG05KR16BmVth7MT5WScUE8YrVpYaeQdro0K4P9Z3wOT0T1GLDrAhkUTJPu0gTEBviybz3j741Q0+b1UUTQrqkZJrJH+r98nMEbAQ2Ko9gYDp8AhQCdk+WfaCfHc69jobP1tVWS1DK/qzBrQpQtasME1PVLhL9zjlcsvPyUV5Vg+CwELS0toiEhPMDWd5xKWOk6qfd3oys7BxccO55eOWll/Deu++Jn7tm8oVtDwsVoL569WpER8UideoUbN68Ga3NdtTV1whpkJyYhPzCAiEMqipr5HvoMEPJS1lpKR589FHYggPFtvDH198gOvMxScnCkstYpG+5irC7ClqRgec7p+SPlVJZ1CkhKRFTp8/ENT/4IRqa7UhMGSPbqCwa1e5oxe7t28W+8vkXXsBll1+GSy69WBh7XpcOLju2bkNgQIDYTFL6s3DhAkk6X7ZiuVSJ/fyzz3Bgfxr++dTTmD1nLh554nHkHM4Vv/sNTz4lcp8vt20VO8kXn39WciqmTJmGWbNnY9MHH8g9FhXnI/PgQcyePVfmSMpy+HPajOlSeba51Q5uObQ0tyhLYgsdnHwl0Ckvr8Tdv74P1990IwJs1i4nOndzPSiXEdLCw/5RV8vl7wjcdZ0DFQy50dDiwrq/7vVWTB0Ng3iE7sEL3EeoIT0vc6i0BXSSUYVjeujae3GQaWxzo7S+Wx4jRWkaXR4w5QTc5Lf4kmTeKR3Q1VNTIq3CuhPUqxwpBWj0Tyb9Ebxr/ftIgJb+mp+TMLdcufhxwj8ec84JmoCdDDjP46JMsH8iDi1PIFDXZZW5cOgqslw0CNjFk7m+CWnFjejwtSmLNtl5UoCd40LtPCl5TFm9Ew1tblQ3OUW3SnCik0sFmJFVEv2ucknoeUhSnZEI66ll53naaUZ/iu9RQKMhs5HCJoaW/US02Ym8ptbqi0SCuw8iUWIxIn8JUJnf0Ztsppt5l5Cnz1vUdvAq0dUfU+IDRkTvzn5CEMk+pK0euUPTV84Iz+e57HeaZee4GC368xP5jnltgl07ZRJMWpSAU1kBcqpiECPBp8XcFQjpvIBde9NR19CI/KJ8LF+xHOXlVUr/bDYhKiwcjU2NiI6Owieff4HlpyxFVUUlfnrzLWCJVM49dIwiQ9/Q2Ihx48chISERLme7JJ2SqSeoTkpOwK5duzBz5kx5f1LjotNHMcspyaIbz8nOwr70Q7C3tCDtwH48/dRT2LVjB4LpFmQxKwehVmrrO+T9Jiclo6qmWoI6Ph/nExnLnZ2IiIoU3fk1P7wOay+5GEHBoWhuaROw73TYkXUoQ+wmiwsL8NbGN8Va8nvXXC3PMn36dAnSeW8RoWFy/dYWOz759BOZM2lhueWzL/DiCy+gs9OEcZMmYtee3Sg6egR33XEnvvz0Mzzz7LPY+PZbqKupQUe7C4cOZeL0084Qh5hJkydj//40KY5WX9eA9PQDiI6JErcZJqmyjyfEJyLt4AHMmzNH/OwptcnJzkVsbBySEpMF2FPnXlxWgvc/2GQUputEe0NNV0IqKzJTLiVjIcAmOTnsG2onUgVvMlN2dKC60YnvPLgXu/JVASnvcfK3gBe4j/A7LKppQ055qwInRjIq2XaRBPQC2nvKY1wdnWAGOD/rPU5cC3BijaUExscktnmUwwhwJ+tusJSe4J1An97WYiHZ5bJx4u6PoIZghVvV/YETLuLcriXrRTAzEq4afT2ZZvW5+HOR4FY2Fw9KdHSlPnE78PfHnkI7Onz9YfFjWXY9HjgWFHin1p3dnDUO6KLECqoOurwYVQZ5DzphlN9B60bKADyZd4Juui1INVxxX+ifRZaqqiyuZGwv9wX4T9zbHZkrU+/MttIOOvqqfB56ZbMfs29rpxmteed58aF+UrNgwLIZkROZMH9sMIINDb0OZAf7NDqhlOCJfZf9nPes5V2e1+O/s18T2PHv2sudwPREysAG+0wn+nwF3JvkmbX0S/l1qyRr5n0QuCsLVDWP8cjIzkerw4HauhrEJyQIaN13IE3kJ3RwyUhPx5Ili1F45Cji4+JQerQE9955F6oqy4UAIFtOkN7Q1CiJogSjQUHBAs459gsLCxAYFCBjj4w8gTHvz2YNlGJOVdVVIgfh/HT/Aw+Lq83s2bMQFBiA009dKZVMaSXb6mhBdWWNBJ60cw3ivGdWFVz53gncKTXh+2/vcOOyyy9HYvJY/PTWWwGTLxwuugA1IzjAH//3+99jxYqlYhc5JikRr7/2GmbMmIXrrr8BH37yEcKjIjFpwkT4Uy5UVIiZM2bg888/x+G8PGQeOoT9u/eiucWO8RMm4T9u/yVOX7Mar7/xOt567Q1cue5ymCxmbNmyBSFBgRJ8cAeIxZVoVUkvdt47k3FZPZVtUVSYL9p2VpxlP46IjJLAmhaQfA8m+OJwYQFmTJuuJJFmX3GTOe+C8/HQww/LtW+77TaY2lQCNvs+51Dq99nuetdFii8ZhePItCvHoQ6U1Tkw7T+9iakneox+ndf3AvcRbG0C9F0FTeKeob2p+5LI8GtbXco9hufqo6q5XVw3vMeJbwGWiWdFVZvFFxNjrQLc6eWurCO7q6dqhn16YoCwjl3g3fCHH+k71bIXMkhcqAbCtmvgPFKVI/t6Ji7YZNe5iHLh5h+CBdrN6YP3e7TJBw0ui7gcsGqflouJVZl4tSsmvLTOiSaHG02t7ahtdhwD2nsCd10QSTPu/B4uYgMF7Pr+um0gWSK+7+JMI/1eR/J6DGKYhMZDB0wE8rpN6OfNw8/sI3kdlID1rLI6JsoKSmA8Af3x7pH9nk5Mi8YFdzP5xynO1NPfXnvrk0El2NG7NLpUO+UQZCR5eOrYlQRAFUDyzEMYyfYc7dey2xtVYSXJBVHyLiX5Mkk7KpkYgbvO51CuMh9v3YXXX38dV1y+TtrO5XYJeCRY5phNSkgUTbuf2SK/Y4XS//vf3+HNN18TKQvZX1ZepavKZ599hqDAEHGn4Xdzzjl06KC4pHB3kHPBlClTxGWFFVmXLV2G3JwckaPw3T/06BPILyjA5VdcjrLyUtx3913Iyjgkn8k4lCEBqJYA8X3w/rVdJO+djDhleRzzQSHBuONXd2P67DkIDouAy03PcxM2f/IhaqurMWHcWGRmHsTe3bvx5ZdfwuVoR2NTk8hYliw9BQmJCRI8fPH55wKqD6ano4JFnIqLZScoLCIcl1y6Dv915x3iYvPUk0/i7Y1vYeuXm/HPZ58Rzf3+vbuV+01uHioqqyRxNjAkWNh83uubr78Bi9kX06ZOEVkOA9DY+Dh5D3Pnz5f3pomQiIhIkTcS1GfnZMMiuykm/PDaH8pux5/+8Ef866nH4OenxoAeS1IhV9yi1HpF4E7Gne3IduI88dr2Elz7RPpo7+Le+xtEC3iB+yAaq79Ti2scyConM6SkAJQAaGkAte6e7hcE7UXVjmMuycI09a3at7q/b/P++3BbgNMdpQR0m+EfVlU1e7jMeLrnEcgT1C+ZECxA/0Q6zXDh0Amp/enUNdvORYCLnGbAh9s2fX1eAyr6NJMtIsPPRYJbzFxouGA1OH1xuJrMn4/4EktStmH5qAssMVRtNiRi3F0qrWtTxV96OMkIIGECFi0aybYbyaQib/FTxZIGe2hrRwkMLGZh9U+mQ4N2H1+ybWqBZ38hoONiLc/j4TZDcM4kbM2ue7rNsOAYi5QNhHnXevdx0TaMi7KKuwetVKUsO5Rnvz7IlLIf68BC2yvqJESdTKkBOe9bB2E6t4Pvm79jHyNoH643+8n0jnvea2Njvex4MNm6o4MWplA6duaNSLEdZQ1J33bp12YLaurrkVV4BJXlFdJ+1IgT+BKocrwuXboUtTVVYh9YW1ODpMQkYcYJvP/4+9/D3tKMAKtNElFZ4bSdMjizKhJEBpzvidVYmdDK4JHXZl9kAEZfdM5HTPrcuWOnOOD86MabMW7iBFyy7jJhwWdOn4af3HSTgOWEhDiUlZQb/VjtrPD9U6bDQIPzGqWADC5o68j+dfZ55+P01Wdi9dnngjvVPBpqa7BzxzaRv9RWVyIuJhrvvfceGusbUFlZJTsKbjftE13iV89nENcWw/eeQX1CchKmTZuO7199NS66+GKZc1575VVxuKGD1sKFC/G73/0OdTVV0lYsJBUbF4e9e/bjnHPOQXxSoiSo+lvMKDlyRNqFz1BSWipa+/kLFqC2rg6pqZNkzJC9ZxVX7q6OGzdBcofiEuLx0ksv4Te//jUOZWZiyaIFGJ+cCIvFX/T4stNmeLlrYkf9VBagfD5aRXInYuMuL3A/mcd+b/fuBe4j9EZbnG5sy2vqKrDk6SJDmYxnZVT+W2GNQ+Qz+vDq2kfoRQzyMpzqmHgaEWDG+Gir/L2nywwvqdQxJvn3eWOC4E/tsJbNDPI7j3c6J2QuULqSYH9yADKXPJ8sDBe1/oD+SNwq2XYuzMnJyV3bsQQC/O6IqBhsPayKxOjqwC6xQdVMuxK6ELSXMK8DQHWTC63O9l6Bu2p7te2vMLuqGklANxTQzivQmYOaUAJfLm6exZxGon1O5DV0YSiCc5EIUUJkyItk98Cv26/es0gTd5YCmKxqWERquZe/rwnjY2yy2zQQ5l07zSxPDYO/WbG9jY0Nsu3vGTRqNpE/2S+06wvvlb9j/9bVSAnI+UcXPSLI4bOQfZf3bNiKnsh2He3XbqivgdniB6fDYTDuEPaVB3M/pAaFj69o4XXOQHVdPbKLS+BqcwgLTLBNoMmDVosscFRRWoZZs2eiqalRSXBY3MftxkcffIDXX39Vgq81a9Zgf1qaAPiO9nZJOOXv+c7IIvNPVGQkCgsKkZicJG4rtLBlXyWj/Nmnnwp7f/Gl6/DgIw/jT3/7C37+05+Ju8tbb76BzIwMeddffPa5kvoA0pfYD1jYjcEE3VoIoOvqakRuM2XqNEybMRPjxk/E3EWLMWfuPJj9rOjs4DziQE1VJd55eyPOWr0G27ZtwYF9+xEUGAhfi0W+z+loR1lZKQ4fzpP24/dTo0+bSZOvD84//wKsv+JKkZzxWX7wgx/gsccexZEjR0VGs3XzFvzjH39HQlycAHP20UmTJuFg+iFJ3OVn8nKy4Gil736HBDFMzmfwsGLVSpEtkbXXdTb4vPz8jp07seSUJcjJyREgz50M3tt1V18lgQADMr5fkcL4cq3iuFG1KJhwzz6gcl2UBW5jixP/81oWHv6waLR3ce/9DaIFvMB9EI11vFP3FDaDFpBayytsu1FoRkpQe6TUkZlvdXbLYYjfa+1eicwIvYpBX4Zghow7k/lSIv1lMqTLjNa76wtq8E6Wcly0tUtSo4H9oL+4lw9wEdSLbH/FnThZM+GKbCv1qJzoex5cCHlNLrJcYEbi0Is/F3AeBGJk4Kmtz6p0G+Ogm2V3tSv3GJGEGdaPuZVtEsxyHNA9STOynm4yvd2rkgRwZ2RoLLno213tsoVMve9oqIg50Heii01JISoL9elK70wJEQFXb7IqDd65nR4bYhHpTFehMWNLiZr1MRFKktUfeNfJqqE2FmYKEqa2rbVFQGFwsKq8KeFVZ6eAOwZ5DCh1O/N3DDYpC9CVPj0TT/lsmmH3AnbVM5jX0dzc2CWJUtpmpXXWSckE22Tg+ZMBHd/Ch19uxaHsHNFzE0hyfiCA1Inl0u5NzZi/YK4E/xzH3EUz+/jglZdfEanHKaecgqzsLISEBkuAWF5WJtfQO226wirfM4Ei54TwsEiR0YSGBmPzls1obm6CT6cJCYmJ2LxzBx585BH89JZb8MZrb2D2zJm44LzzsXjJInGyqamuEQkPWW0y+ewjqjKoU+5b5D4uBwICAzEpdTLGjJ+IZStWYtnKlfCzBiEwmNp6Gj24RYOetn8fykpK0NzQgDWrV+P555+X5zyw74Do8XlQw06bTLYPd+CYrEuAzAqw1Nun7d+Phx59BDf++EbR12dnZYsEiNVJP/30U2kvzr+cA1NSUtBkb0WA1V809/RuZ7EptllJaTnWrVuHssoKCZpWrFghPznoxo8fJ1Vpc3PzZFdl6dIlkjPAtmAF2qu/s17sJal/18mnBO6cB9kfyLIzkNM7lkpC44PqhlZc9pddXkeZgU6yJ8l5XuA+Ai+KoHtPYVNXdVQCdmHcDQ/3bt9ooKrRJSDd86CrDP94j2+uBbjQMZEvNdYmlVW11t0zUVUBdJX+eOqUUKN4k/G7/nMiB/RwBNpc9MjAcNE6HuPOhYyLBQE5gZCnlEBLWsjY8Jq6imp/DH5/N8mFgYsJ2VIuVvwera8vafGXKsE6v6PLUcljHJA1P1rnhN3pFlaossklMhoBe+gUJpxb8n05x2j3l4Ekofb2LGSjRHLT0XlSOcmIvMflkkdiQRedmMgKjHrR7qswlAbv3CVicCqJvEY/1hWD2fcpp9H9+3j9RLG7JgHubU21tK5ArIDz7mCKoJB9Uxf60UmVGiASJLF/a8ZWSy34Oy9gP7bnigVmc6MEa5TFqOJLqu6Aqn+gCi4pzbv6LIHbR19uxd79aeJnzncxa9YsCfSotyaDvWPbdsTFxsJiswgQT4pPENKABYwCbAF4jUmd06ajoLAA5eWlXewzWXDuuPEeOLdwHti6dasw1nyvyUljxNaQTDmBKb3SgQ74WW04mHkI5VVVePW1V3Hx+RciJzNTpDvr11+BSakT5XN11IgHBglQZzCqgwQ+A4/WVlYPpbtMtPjKX77+Spyx+ixExMUjJycPqVNSwRSPQKs/WulE1NyM8NBQuVcWseLPmJg4SU5VDjtmsaLkLLRn317RunOXwepHSYobd955p2j/eR53JngeK9g++8wzMl54Hp9T3HcaGsTFhnMi/7A9SHSMGztBghq66tDOks9CQM7f0WeepEdK8lhh4emhHx4RLgEG8wnI0l949mp5v+wDrOCsdh39DcLDkM2YCdZ9Rfqj+oAPSmvt+O6D+7zAvb+F7ST7dy9wH4EXlnbEjopGp0hfnFrP6+GcoQstMWmVZdw9jzZXB2pb6Fk9AjfivcSQW4DrHYHNhGgrxkT6C3DXzLsGM/riBD2sUEngwvM0Ez9SxZk4+XPS5jbq8RhhzbbryqX6/rg48xpkNvl3MnO8FhfA4R4EEdRgkmEleCeDyuAgODwaaUfb4DR2mbjjpAuOeerayxucUmiMB5l4An3Pg9cnG34scFdl58mQD1fnzATObu/wk0MmowMa7lBI4MIEC4IHl1NsM2UHwkNf3ts71kx6FJOxe5HM8DPjo6xS06AvvbtyL1EAkefYLCYk2ewIDgpEeFgodEIsgzmCNh6eDke67zD4024YuuKpF7D3PTIJVKnZNpvp2c7dDFWah1IxtjX147rSrIA7o2rw08+9gsjoKERGRcocQB9ygkqOIzqoaD/4uqY6CbDmzZ6D3bt3y99pC6nnFVoW7ty+HQEBNlRWVkjiJMdRaFiYjH3OA5xr+DkGBSuWr4C/vw35BfkoLSlF5qGDSt7RacLpa9bggQcfwsOPPYYbb7wRjzz4IG64/no8/OADeO3VVxEQaMX8efPwwaYPpEF4TQYTtFOkv3lgIK1xoeQ5UZHo9PHFylWrEBoWiZVnnIFZs+YgIjISVn81V5gpDTOcaqQcRJekRNWGYEBMcqbdqFC96aMPERQQgJkzZgrYz8nJxQ033ID7779fwDbHAAtKcbwxKNi5Y4ew63oe1DsE3GUiucAghO+gsLAYP7zuOpk7uTsxd+5c2S1loLJ0+TLZXUhMSBZXmaDgADz99NMizwkOC4XV4od506d2Bei8h/Z2p7HDRu9+OjNxbNISV+nf2UeY/1JY0YhZ//XlcKd97+dHWQt4gfswXwi1utsON3ZLZKjn7YVtd7Z3iqbX4eqWyHDyrW9pl+JL3uObbwGC93ADkDNpVYF35c7gmaiq/3/B2GCEBhDoHOtCM9wn4eLCxYoTsAbvOjFTgx7+1IwmwZE++Bl+lvpQXkdbNnJxHS7bzu/gdQnK+J28Nu+B28CH631RZ3d1WaBqtl1XDuZn21zM7Wjruld6t+ugVv9SOceoHSneL79DM7BDZdk934fWt/O6J4tMRpJR3ZT2WLqsQcUas91lSCa6de199j2PZNX4MD+wloEkNJJ5Nzp3gMUH42OsAjhUbKDoW/Y1vncGPOxHYsUoEqk2JAY6MXlMrCp1L5Gr2oFhfxXZhUdAoQNKsQs0Ek673u1IRb3DHXyj8PNk2wlUdX8Vj26j0BnBmraDlMTfzg6RTzQ0N+O+//k9ps+YIYmlBNZLl56C/PwCsWcMpXSjpARWmxXzF81HZUUFnG0OAZBffP4FHnrwQUmw5Of4rvbs3i2fKyg8LM4syjseXRIcKfpk1EIg+KypqZXPiI94dbWcS1/0GXNm45FHH0d2Xp4ECStXrkBddQ1SklNw8dq1iIqKwNJTFkt/27lzp+ShEGA30duclZCdDgHzCxfOF+94yoMCg4KxYtWpOOf8C+BvDcCZZ50Fs8UXZs7LDHDYzyk50pONUceBCansdlx9yWJzTH306Seyo9XudMmO0BOPPS46+7Vr12LHjh2IiomW3U0mx7LI05bNW3C0uFCSXpmkygsyoKF8heDd3/hdeEQUrAE2CYbS05RMhyB+8tQpAvopsWmob0JoRDhCgwNF706de8rYMagoLcfpy5cYUjYfJQUC25vyNjU+lYMTgzYF5KUvwAcbd5Ximkf3j8Je7b2l4bTAizfPwvIplCcGy3gY6Npu4qEGY8+ldzi3c3J9lsA746hdiidpz3YyjgQtuoy7bh7KAwjyjwERHZ0obzyWcTy5WuDf6261BICs+8QYqwfr3gO4G5iGAOe0qWFdhZt6MvPDaR1OvmTd+YeLpwazntdk3+JWq9bC8zNcUAjcFRPnK6CaC+lAB3Z/96yBu/IOVou12z8c2bp2gbHjpBl3XSWYs0R+dZtIyHiItr2HZIzMspPFlwxnDAJVAr+RunferxRxcnecNDIZVSiKAF2564jkpMMtkiIe9MsfUHKtAdz5GWrawwO7PdyVm5wC6WTkWbOA30PQpe0/CbbpPR0YGNQVPDQ3NSEiwISl05Q/uMnUieqqagkoPHXtPfusYj1VQOw9+m8Byjvs9iYZ51L8V5x8uNNCVxkWZ6KDk6p5wL7Bk2rq6rHp4y/kvCnTp4mjDMEiJS4zp03HBx98II4vBMbtcCM2JhZLlywRTTarhs6ePVPAOYOwhIQkVWU0/aC40Vj8lJMT2XaOf84xSSkpIu+rra4V2VRuXq5UICW47ZKKmkz41d334EB6Bm6/4w4pPhQZGYH9+/Zh2tTpKC8rxe9/91u0Ndvh72+RvsdiSwwwCKR1IK803aoPMcmTgHvajBlisbh06TKcc975aHM6YfOnxS/gK1OO1GVFJ4EuP8s5qK1NAk62SWtbK/LycpGbdxhV1dXiQkP/+nvuuls83h986EHxsc/KysWSUxbJvTGwKSooRNahg3J/zB5hESbe2+y5c6R96CLD4nNRUTEICQ2RwIjtw3dJieO4CeOxadMm/OjGGxEXn4icnGyUl5ZIsMB2TR47Bi0NjUiJjxUxD3fbNEjv8u03qkirXUkL2tpa5f24On3x61ey8NAHBf13Mu8ZJ1ULPHfjdCyeECLjj+t7b/ltvT2QF7iLO0Unth5uRIvDLcBda9uVV7XaluOc0dDiFilNzxCnrMElAN97jJ4W4IROpn3FpBCRDahqqrS96/Z1F9xuuMxMjrchmYl9LKMhGoPj1aEc/HNq2YFOzOIVNNvFwUr2Rx9cpLlYcCHiokZ2lJKWkQRIBAlcSLl4kHklq7qnuEV82LvHgBG8MinbGAPM6/CUxbDImOfuE5+hJ3DvsjYcfLP1+glh7EQn3mmwxqMfOPJ+BaQZ1pdsT7F+NJLR+tK1H6/JGBiF+lMDrBIcRYJk2MWwn6fG2dDZ4RZ5huprnSI7CA5WdQUEBhmVfQMDbFgzKw5mn05xEOEkFxsb02/RsBF6pd+KyzQ11MHhdKj35Gs2xlRnV8DGZEa+I5stQCUrO53ILzqKjz/7QtjxFkeb6KnJ7HLsRkdE4lBGhmjTTb4Qtpfvjn7nk1NThdWmXjsxMRFHeX50LPIPHxZ2PSczC41N9bLTRra7uqoK/jYbUlLGyn2NHzcO+XmHsXPndgQFBSL/cL6SbqATAUHBOP2MNbj9v+/AF5u/FAvErnkqOhovPv88pqZOxk9v/jECrFbpcwSnwcGhyMvLkSBeExiexIRo7TvcmJg6CbPmzMX5F16IRYsXy24l03S1YSydrQjy2Q6Uu4xNGWNY2RbJtTPSDwpoTz+Yjr279yI1dTJWrFwhcxy16XZ7CxYvWiJM/9pL1t+slhcAACAASURBVOKJRx8Tq80jRcYuRmioAHrOy6xiSqBO0uWiSy7D9u3bJehlHkBdXa2w+Tw3IJDvrAPB4aFYs+ZM5OXkITQ4CPUN9TjzzDMlkEpJiEd4SFBXYS2948L2Z84DIQQDNrUTpn39gdZ2H1zypx3Yebj+WzFOvk0PqYE7n5kBoEizBkCEeIE7IGCc+nZq27Vnu7DtUmBGgXaCmbzKtq/k2tHHvaYH4/ht6nij9VkV+WjCzKQAJIXRis6nyypPgLnHwfMC/HywdGKIAHkB95QgDOPhCIgIvLm4EHRrXbqWyHBR5hYrv5sLq6fcQxdu4mLBhYgLF8H7SB+8PhcPThgMPrPKWpQ8zNC1aytUAmVxU+qE2J9yN0of3KWSf/Q4CEbJuOsCM/QrHqrlY2/PzLvhuFQ7K0onPpoPlZDqVACGXvaGrp07BtomcTD3r9h7p0rM9QWig3y7KjgqBtyw3uxwIzFIVZZVencWeSKACpb+xnPZD5mox9+NibQh0tIqv4+JiTbY98HcmffcvlpAnF/sTfIuCFBJIhDoKcbZ+JSxO6LtIblL9+rGd1BdUyfgvKq2BosXL5bduX379uFIYRES4uNFwuJv85P5hFIcBv2XXXKpSFQ479DWMSoqWljqA/v3Czg4ePCgoWsPkN1AAtKgoBABovw8z3E7XcjNzYXT0SrJlr5Sz6GD1YGwY/de1Dc2iHc75Xb8bvbltPR0nHPW2di3by9+ctPNiIuJQnhIKMJCw2Tnp7a+RgIH7ZCl3VPY59guvJbMlSYTVp+5BitPOxWLFi0Sic3ECROkT+YezpeAJCsnR0mKzGYcTDuA2tpqKUDFHYiPP/4YBYWFsms5d+58XHX192WXoam5CWecthoHMw7B7GfG2LEpAvSZf/DpRx+JTSfZ96lTp4sDEOddSmP0bsOUadNRUlIqux4cM2zj0047TYIA2uqSeafunZ7tlOPUVFVLYSoGRovnzUGn2yW5C9o2lW+e/88gXBetUmNTSWn4s761A1f8dRd25tV5B9i/WQt4AnddLb2/Cutsgm89cCc4/ySzXrbduoottX/VSaax1S1Smp5HVbMLjnYv2z4axxPXQ4uvSZxjaJ9H1p2gvSdwNwYCJsVaMTaSDFG3bngoz8XFmcyX1rP2lBtwEeBCR9BEXRv/3fPQvsmUs/DgQOaC6umFzcVKF7oZyj16foYAffvhBrQ5lUe7tkDVsjGeq0G7ZzVg5nW0OL6a10GQIkWYOqnXVK4JQ2GUh/tco+Xz4s/uboefxU8YPC7IBG0EIbStG0yIqG0jGQhxgWdwFGYFQoNsoovVLjP8PkdbG6IDgWB/pQHWcnf2JS2VYR+lLIsvmEHAqmnRiAwPk0DXs+rwaGnLk/U+yKg2NzeI0xKTfzl+Vb4Lfdx1IR639A/2C/YPvustO/ci/WAG5sydK1VAKUshYCTwpntMTHS0VEKdPnOaAHAG4QTy48eOE7D/7rvvChOfmJSCpqYGqY5KG8KiwiLJceHOCz9HLTav+/bbbysCy+VCdUW5OE9VVpSpHS4GGT4+iE9MQl5BIf7ywAMSRJBx5jzGIk/2Zru4r3BO8/OzoKamGv/65wYUHs5HjWjkO8RhhYGASr5Ua6dIugy9PyPywKAgTEpNxbjx43Hd9ddLwDl23DjxX2fbkQyoKC/DwYMZkpiacTBDHGho8Xi0qEjagGv6T3/6U6w+82xs2bZVXGDKyssREhACk9kXEZFh4jzD2gU7d2yHvakJR4qKhRBobCThEiHzLtuHkS917XEJCXA620W3vmrVKpHBsLrsypUrkXc4D2Hh4Tj77LNBlygmszIQoRtPeEQEAkSFz7jHLA5OWibFscm1QFce1knJnCc4viub2jHjl97E1JN17B/vvj2BO8cQ+0t/jLtRsOvbrXFvaG3HznwWXDKAu1hAKgAjftWAJJ3SRYYsn+fhZdtH91DSkt/JsTYpTkPArsF7z90ozbovHh8s9pBdCX+DpN09QTsXZLLtPX3cCerJxvPgYuD571y8CKa4qPasPurZ2mRsqImjHnW4R055C1iTQJhhY9epna4yTIwydpwI6otqPSoEd3KnSllG9jxEu21UT/22A3etbWd/onaZizPbeVig3ddXggDuPLC/+Jt9EBemNfJM/HOinYw8q3L6AmPCFdDxsxAQtsNqVRVMRWfvdgvbyL/7+/lj+ZQIBNLJgwmBRg0Ez/ert/c12OpvkRlu3/x3+TwTUxWDqiYU5jQ42pRvN63/+HvRPBuBOkcVz3/zvU+UbaTFLJ9hkEUgGRYWijbmzLjasW3bdoRFhArIJMNMC8SyklLRV2uXmMqqKpG0sGoovcsJ6rkbGBAQKEFCbW0NEhLixaaQyZIEs/v37sXGN9+QuarDTeDeIdAzLj4JaQcz8O6m99HmdGDq5Cmi+a4sq8Dpp5+O7bt2Ytu2bbj5ppvw4Yfvi1bb7WpHaUkJNn/2mVhYMthQGu/uegE6XyIkLFQYadYWsAUEiP79sssuB59hUuokVFVVIzw0BHm5OTh06BA63R0oryhHVXWN2D5OTp2ElStWSMIoJTNMdI2Ji0WHCRJQlBaXyi7m4cOH0dHZjosvWosDaQfwj7//ndoxpKenC8NPVp1BgsgUfX3EEcfk6ytB06mnni7twjZmOxJ0MTCgXv7CCy+E090uQVVScjKOFhVj2rQpMDmdKkHfx0c8/fn8vD593GlLqSoM+8vv2C/4LByfb+2rxLWPp/+7DAXvc3i0gAbuGivomhjHayT2CbOZKdvf4uRUygMIWjx1vQQvBCy6SiqZdjLuxyxggGh9nR5VU709cvS1ADt3iM2MhWODYPNjQSbFuPdkE9UoMGHhuCCwKE1fwMUYK/KgPUGLdoIhA8VtLy6Onm4cBD26Qir/zkGqix/pluPkzUQyXpuMqmZiNGDSDBUXNrI9nlUuh9L6tDHdktvQVbtAJWWrwJU/depGaYMTtEHVB39PN5neDvFYZ3Kq+FJ/uxl3XSGVC7a4RHR0CjgiOz4Ypp3vXZg/oKvgkeqD6g1EBVng50vdvEMYVU9r0+SoQCRGBglA6MsiUvV+INRwY9Ie8Z7jhAsGQYoAuY4OuQ8yRAPZ2h1K3/x3+kxbq10ArCphb5HqqXxPBOeSnMpEVcOFSVfVPFpahv/760OYmpqK5tYWAZviLV5diXanE+WlpaisqBTHGRb0oSSDjPm8efOwfes2mRvIwDNI02wugesXX3wh8xDfncOhAKSfn1lkHiVHSxGfmIgWe4sA54yMg0jbuxdHjxbB5TACD7MZb7/zHiJjYqQw07nnnotdO3dh9pzZePmll+V+GFS+8drruO22W/HCiy9g8eJFeP3Fl/Dic88LuN+8eXOvFZY5r/3hT38UPfqv77tPtOyU1tTVNqiCUXwePz+UV5Sqz0tfN2H1mjVYe8GFkqg6fcY0vPzyy1i8ZImA87KKcixatFjW+O07tuOMVWdIn+X8zOu4XU5seu89JMTFIy1tH3x9LV3Sl6joKBlklDPy2iyu1Nxsx9y588QOkruifCccG9TbX3DBBSI1mjpjujDxHFNXXn6FJNO325u7kvT5/7KDYfIxfPS5+0L3MF1RlSGSKmz3/v4K/OCxtH+n4eB9FqMFCNzpKsOxOlA5LIk9m8327QbuZNtraX/noW9XbLtKSuXvRdve4+Ak4HWSGf3jjxMnLSHHRvljXJQVFrMC78r68dj750hg0abF40Ok4mpPrbtmwzlZK7lBYNcFuDDqiVxXNuzpyc3PcQuXkzwPLpyeg1VLZPg9PQGRdprhd6gEQ1U9cbga75I6h6Ft78G2cwyI2TTAnaViT7adW8mt7q+4K+nG8ATutGobKUnP193bNKPNZ+h58N/on93Fmvn4CFjxBOPat105hKgrDAW083O8BoG7DugkZ8Cj/7L0TIhfR5eWXcka6GBjRkiQDVPiVVKc3knqqy15yeWpocLii+5YBokKGsjm6uCBnycA9aycOtT346lz/ndl8Bvqa6UdmYDKoE0Fcp2yA6KsNH3ExUfp39nfTKhtaMSB7DwU5ObBYvWXgJ4scFJyAjIOpIsU6t133sWqU1dJ5c8bf/xjcU5JSkxCclIS9u7dK7tyfEe5uTmIj08QWQsDLzLV1GKT1WXgcORIkbDKSxYvRXllpQQZy5cug9nXB2+8/hpefO458X5XwaIJv//DH5CQnAyTxSxFnqZNn47HnngS1113HV57/TWcd865+OfTG3DK4oVIP3BAnIp2bt2GTe9v6pLH8FqaiNDX5f02t9glANmwYYOMrx3bt8Pe3Cryw5dfeQWrTl2BRx55BP/zm9+AQ3P9+u8gMTlZkk515dNp06ZKe3GH4mBGhoD4mJhY+AfY4LA7hPXPyj4krHiHux0uhwN/f+IJkfc0NjZL28UnJghDz3nW3xYocy7nfeYMUOooeQBGfY2q6irRtf/iF7/AgkWL8M6770jbB/hbJQhJHTf2GH271q+LhavMDWr3zHMHgv2AZMnFf9rpLbw01MlllH/u+Ztm4My5yRKU93Z47nBqQwMGhgkJCd9e4M4iMgeYlKp1vW4FXqjx0wl5hyvbuipCejYsi880ObxVUkf5uOjCNvGhfpgSf2w1VdGy93gAjoY5KUHCYGrWXfSXhkUjFz3ty86JWUCV290F2gnm+fueoJ3sEB0cdNVMTspMZtLAmwsUQTkXVoL2nvIZMu8csIy2R4Jp14+943AjGns4ySi2XWCrMO7ccWr26OvHY9sVyFTJmAJqfZXP+skGyHSBJy6qPQsjsV2ESXepYik64ZT9gLZ8fObudlBJugK46d8+SKbdWNKFqacjSTfQoZRF6dDV5N6BxHBKHMjk8t5csJhVbgQrRbKiakSAuSvpuq/3wfEwIykQMSG6qJXyfmfCn06s5vfx7yMB3NlmOiCgJKG/KsPf9HzjufOlHVH669tk0mkDqYA7kxNVUSFKVPg7ZcmqdM7KKlLtdKXnHEbu4QLU19Rg8rSpwgKzOqnT1YZd23dgzqzZsgNSWV0lrC8TSbmDl5ebi8WLFov1I8Em39+UKanYvHmrBF6Uy3AO0VVb6TbT3qH8zsPDIuFi3kRoqOi/K8pLcc455+Chv/4Vb7/9lrrvjg6pQLrpo4/x6Wefwcfsg7Hjx4v+noD2yiuvFEbdz+yHqvJy5OVk4YnHn8CUyZPlGTRx0du7ZFtSb09m+4r1V+Dpf/xDxs2ePftkDNXU1iIwyIZf/vKX+Mv992PhogW4YO1FsNpsiI6Nk3sICggUhpzfxXFK5nv1mtUCuCsqqxAaEiY6/AUL50mybkREOJrotJOdi4xDGaipqpIKqv42qyTBzpk3D0eOlGD58hUiUWIBLF6f1+BPSd03mbBw4UK0tLZg/sKFEhjxJfpb/OS8ZYsWICYqUoIkJVFjMqrbqJJLmZSaI9g3dBEuBvn1LW6su3+nNzH1mx74J+j7CdzPmJUgwF1LxfR8wn7AwJOYgHONlp+K69P48d9e4J5Z2oLiWgXMRdtLmYBYQCrAQhkBXTR6umaQiaQLh/c4OVpAJAA2s9g9spqqLwsyiYa3F9adlSdjbMLOa40vQbvd3ixbtiqhyCIDjSCdAIa/5wJKeQy3vHorCET2R7u4sNV4LvWRmnXiACVwJ2PkycJrH3jtxMCt7/4qsQ70rZTWO8AxIIGrkdsh+R0egSurbudWKj9hffRWKdXz3z2TU6VAkrH9O9D7+qbP40JM/bEk18IkFo4ajOtAjSCL5+kKpAJGOhWjTpZbJtp2l7DyPIbKtKsgwa0AOv/uUpZ8SsLUndgnfTLIXyoBu41teGXDqZh5Fq9JjQuQnSQlf+k9eYO/TY70x8SYAHR2utHc1IjGhkZhidln2Tf57Oyr/H+yucORyjAQZkDK9tMB6XCuN1J9p6eWXwcrDJwJhAmAOTZ15eHjfS+ZdHq48xkl18FsVjLMTuXdzkRgPjNlTqyYqR1HduxNw979B1BcVCR2kPQjZ7Ko1eYnQWN8bBy2b9+GkrJSAe78HHXY77/7Hr773e8KiGUgwORS9g9bQCD270+TOYrvjtfi++T9RBvWnwfSDmLJKUvQUN8gBERCYhw++eQTZKVn4PPPPulKIOXYePb5F1BYXCy+67RDjImKxgsvvCBJm2Sy0w8eREhQMP70f3/Ap5/ws2osKFWiCjg9D/ZJPgN/T0062ev//q//Mrq5D+bNn4+tW7eqvA6rRYDxmjPPxKXr1iEmLl6ADZNGX3nlFVzz/avlHZEs4fO2tDQLCOdwLK+qQurEiUIujBs7RpJnv/fd7+FfG/4lQU15WYkEPXEJ8QgNCZdg6Mxzzpa8geaWFhw4kIY5c+ZIf2V/WLh4kXzu4ksuQfHRI/IOWOSqorxc3vnSpUsRGxYi45XBEXdaFLEhXl1GhVyt91e5DgT2fHdVTe2Y8FNVfdZ7/Pu1AKUySyaGqvFps3VJ29hvuOYTF3jmuinpqR8Dxm8ncOeYIdvI5FQtk9Fl3oVt74QkpHrqenW38SalnlwDSCepJoRapCBTSIBfV7Gl3ore+JtNWDQuCFYLmTCCdjuaGqkDV64ABOwEz1xsObAIPrRtY89EVJ7PxZmsi07G4qDkokiQzoMLDIE9Qbn+Hc/lQsTra8DPSZ+LUG/fMZQ3kn7UjvIGR5cNqu7/om03cCEDV08nGf6aY6KpR86H5/dLVVNxzOgU0D5Y55ShPMtIfoa6WlXVUAEJamo10PWUAfX8TsWYGVZvrIgqkqhOAf0E7gMqsORxUQ3URYPsr7ydRaLjdguA14GFBEcMLnxMYDVVLQNTDI6SNnAMMBgNoMNMj4qqx4AnJkf6mHDKhEA0NtSjxW6XCpR02GC/1wuK3hniIjLUg89F6ZiuDkwQyf7/TQN37aFOUMZ70Q4wHIeeUqGBJogTtDPBlACe12IfYb8gUDeZeH1f2RVhwqLucxw/v7zzXhlHy5Yvx/z581FaVip2i/Pnz0O7Q80N+/ftEZBXVVWJCRMmST+w+itLR+7oUff+wnPPiJNLi70VtfUNgpy1pITJ8ZybCDhZmGjtBRfhnnvuwTXXXCOJlp1wy7y0c8s2ZGYeQkH+YTUWfEy46+57seiUJSg8UowLz7sAu3btFH37Y489htmzZ2PDP56WqqtrL7wQz/7zXyrBtauOr+o1ntDdM5ikhOSK9etFMtPcZJc++8577+L01aulX8ZER2H+ggUC3JctWyaFqugBP2vGLLzxxutKamjyEbaSibPp6WlipRkcEoHElGTs378fZ61ZIwnbba2t8l6LiorQWFeHDza9D0pfYuPi4Ghz4dJLL0V2To4k7FbXVjHLHOPHTRDnHo6JnNxcxMXHSbVU9hfKcJytbSgrLZXgZdnSpVg4e6bh0W+TFmBf4I6LtmjlOqO1b+x//H/O82/ursBVD+0Z6hDzfm6Ut4Cnqwxvle+c2IDjnmO4p5RMk4NWq/XbCtw7sTm3EXaHu6vgknaTYSRsd3TgSN1X2XY2Ln3bCd69x8nRAsKWud0It3YiKcKKCfGhxySpcvng9q8uZ+h2uTAh0gdjYoLFoYPb3JQqKHbELAOLIEODdi7gmsXqyWTyuxk5E9xzkufEzgGpHWF0MiqvSy0kDwIaggSymlpDzQFLhqc3Nn8ob0GKjuU1yK4SgTpBu2f/Z+DKXaiC6raeG06oZlL2cSxQJRHLYIZPNuDOfqArOvK9ij7f0LhrIC2JZX0cnhpVfcpQClBJfk07wXmnAOeu6xraegmMDMaf2++02+RMTuDe0xVJYDvBWqAZlIxpCVhvJcYI8CkTGhPkgh8c4kYTGRGOwADmc3QKEKLWmGCObPNwDo4fvTjpZGuOkeHmbQznnjjeKN3hvfVkhI8JcIzkcQJgjk39vnhOt05dyeiam7hTx+JK6t9obagCc4f8XQV7BHPKHpHv+mhJGW697Xbs3LULd91zD+gfTuDOHQ4GU9xJoQtQSekRBNqsuOGGG/HEE0+IXIYgn64ulNUEBAWiqb4O2VlZsPoHICtXOcro4D8lJUlkKHyGOXPmYseOnWI9SZkJ5TBmi49ck8CdTldHqYU3mRARGYHQ8HB8sWUrXnzlFVx47rl47733hdWmXCQ7OwdzZs+W98tiUXfcfru40uhD7/ccw7kbxfBMajNCJW12uKWNzj77HLy28Q0ZD29v3Iibb75JklzPv2At2tqcmDtvHoqPHMGRoiK0tKr6FGz7Mckp2LJlC+rra7Fk8WLEJY4BXWt4VJVXYO682dj8xZcC9Llruun9d2XO//ijjxARGSmyGkpkDqSnIyg4SBJUz197HmJi4lCYXyDBEXc2ps+cIQEM38+CufNkrt6zZy/aXW5xjLnswvNkB47vjO0niepil+vTtcMiDkN8Zqmw7AMfsz/e3leOqx7YPZwu7f3sKG6BnsBdy6U85xPePn+vQbvhCPbtBO70oN6R3yQyAQEtIpNRFpBsNFaIrGz86gJNE5myht7dNEZx//jW3hoBt9KGuaWse0SQP+aMi5SqqkoyQPmBS1g/xYhTe9qOMJsJ02IJcqhxNstCSUDHQcNJmQfBOPsKQTgBR2/yA7J2BDpchDip8zP8Q+DD6/DfZGtYfI8Ve6kZeOX24CdBQl/XH+qLza1oRVF1a99VUjshuvaSns4xhub9eN/L4kCUd0hlU4LKIei6h/pcw/mcFI5yqGqmekvSs3CU1r0fD9ARDGtHF5Fb0Pqvh9Smv3uUmhLtasdCvN+1ZV5P0E5HCpEiKU09T2O9gtgQxe4LMSp5HN1lgCfG2GC16L7/VbkMwY69uRlRNjcmxhKcR8DG6pcmxRJyZ4j3xb48nJ0fnYjNscndK9HiU9bzDR8E7ATu/emwNTPGccz24Pyh3XaoK+eY5XuTecXt6irARRBKUNbRoXalfHy6c0AoQeJOD/XaLLr03Isv464778Rll1+OH998ExyudilsRqcUFglKSU6G09mGutpqNDXZ5b1NnTZNAC0TO8877zzRnDNA4HNt27ZD7Ge5n5aYkIjm5ibs3bNbnGXWr1+P/fsPyFzG+YdFhfbs3YPklCRkHsrE5s+/FLnV9u1bZU4MDQuF092B1ze+hcMFRbD5WRAYECDz2SmnnCKWigTAG996S+7nl7fdila7qkvhCd57Mu56bHXJadApEhlWj7UGBohd4y9v+09s2bIZF110MeYtmI/GZjvS0w/+f/auA7qqKu3ul9fTO2kklFBD70oXFcWOvc9YZ8YyzqhjQf0to87oyFjHcSxjRUUEbKAINlCR3gkQkpBOen/Jq//a33knPGICoSkMOWuxSPLuve/ec889d3/77G9/6J7WDQ66vAzsj8zMTGHQu8THi/f7nA/ex2WXX45xEyajqblZdO/nnHmWWDtSdrN29Ro5zy8XLUKQwYfFixdj27Ztoov3enwYNGSIWEsOHDQQObnZ6N69J0xBKoeE97OiqhK9+/WVS7vk4kulou22rdvkHvfsnoqRQwf5ZUYq+VjlMShXGS2N4v1XxIz6e5MbeGz+Djz3+c5f+ano/Poj1QPv3zwIJ/aKUiSNf0W/9XdxHuF8o+dJP5A/PoE7gUt2mUNkMoptVPZ32pc6u2zvCpG6M+npXtWo2JPOdnT3gE7ooM6YECrcFoQuUSHoFheCmFCzvIgIxhsbGyT5NLAR2I/sapFkv4jwMJEasMQ1wQXBtH6xE3zviyUkc06WkttxP2ou+TubZhYDde08Z744+aLl9gQGrRNdD0evL9teg0anR1YayJ673B4B8dq3nYx7fmXzz1aWyNBX1rc//tnPBBeKYaQeb299+OE494M5hqq2uudl2bogFMEygYY4wFCTblQFrnQTiYyL1xWYkN6aN1R5E7xfyiXELf1ARlyD6/2dO++HkkyowjyBwaBIOPz+7PI9RtPeQZEfnydFWiUwDaxFoI8TF2oWYB8oo9HnpJOhCCDiI+wYl5EAKyU+QdQje1Hr11wS3OnE7P1dT3uf87ngShTHN4Hu0QDaea4E7WRe9/US1VavevWL46KkpETut4wdf7Vjvmxra2vEmUX5tSunHu0gI/kykodAzTtXepwyz1BWlZtXiM8XLcajDz0kEoy7Z9yLSSedjGU/fC/Jlws/W4CRI0bAbrdiV94uOfbrr72GW2/9o2jhCTqpiyfbnZ2dhbKyCgGZIkeKjRE5B8ErZTLUcDPhMiG+C7p2TRWf/wULF+LWW28Wu8cggxEb1q5DcVEBMrdugc/rgcVmRfce6Xj7vffw7dLvsbu4UK6/Z/cecjyO4cxt24Stp3/8Y399WK6PnuvtNT1GNZA1WcxI7ZqKH376Sdh9+rDTRLVXj56YdsYZiIiKlCJHtbUNGD9+PKrKK9C9e3dhwB1NjSLdoTyGz+CCBZ8hLa0bLr7sMvz000+49KJL8fnCz8XKcu68ObBbbSgr2y2BVHnZbsz98EMJuli8auSI0diSmYnhI4ajobFe5reuKV0liB00aBAKiwrRNTVVuTBZzJLgK7LG8AjMnT8Pv738EsTHKNcQevazcTwoS1V7y0oLA2OdM8PtquqduPCZVZ2OMgc7yRwD+30+YzwmZXRp0bMHnrKMJ6MqtMc5knOlfkaO28qpK3PqUFHvaik4Q8ZdF12iDGZXeUCxmYDe7JTJHANPg8yMkGqVWmtNuYPNYkJqXIiwkn0T7MKENdTX+f10974uPiCDku1IS1BeyCygwiQ9ndPHB4pgfH+WjC0Mkn9HvijJwusXPF+k7VlBHamepjxs+c5aCVT3VAtWK046aY71CSiTad3aq5a6F8Ddy8OdMo5fl0nVy44cD/xZSWB0wSLINatqpntAeaCTjLbt4ypCYE6nYsvoOKQceGSZk2DazxxryRCXv3m8fWncZWnf61FlzyUhVru6qJ7VAZEAQGHajW32K88vNswMu1mBRLKjwr77vU+DLUHojL0mTQAAIABJREFUEWuTY/Jv+py0PItjkwFDQmwExvSM9DP2kOS+mupqCVIZaLa1utTR8cprpQyM10qJ2aHo5Dv6nR3djoxx64SwwH21d31gME1ASmZbP+scX3yueV0MAsJCycorwMoxw74jmOT9Vk5DJnj9lVIV22rAjl1F+Omn5fjvf14SKcu7c2ajb8ZAzP/4I2GWuUK3acM6+c4lS5aIrCWjfwauvPxyPDVzpqyILF++XICnToSk1IX3LjY+TkAj5TQE8GSmySxXlJXL3MT5iLrx1WvWSRXQd2a9gY3rNiDUHozPFy6QZ6BLUiJi47rgkssux+VXXY2XX/4P0numY87sD/Df117G7NkfoKmpGfn5eaJ3J+POwJhJr1oq0vqe6MRUGauGIHGOefivf5VcEfYR6ReD14dgswXnTJ+O/hn9MWDwYISGhstqR111jaxGxERHo3v3bqAlJIMTo9kodpjLln2P3910kzxfG9ZuwKhRI7F9+w6EBFvlCeO1R0ZG45133kJBXp7cOxoIMLk0KztX3G6ysncgJSVV3GJop8kcjfgu8cjOyZG+DgsLR0RUtOQLcFysXrMGIwf2l3cPr8sYpFbHCNLZtKOQBvM6x4G/76524IoX1mJldk1Hh2/ndsdYD3z10BRM7B8v0lgGgrrxWdCBdlurkcclcCe7/k1m9V7e7YE2kHmVTjS2Y/XIapGuNqpFHmPj5X/+dDVzrS3s+II0m41IibJKEl96vBXNjXVinfdzb2uypkb0SAjHiPQ4qUJZU1MtSUxKfhAkAIas44Fqzsky8iHlhM1jHG4JTEdubH5lk3i37+Um41Y6f1Hy+yAysWrHz5l1su1k3dtr7G+nX5okANmsXDKOdNNOK1qmor9P69I1aOeLUVZN/LpxkaW4WMdBSXtaJk5/YRT+ToBF8E6QLp7bfhNRzY6JJMbvmx5oMMrvDNT6tyUZkvMW+023gDexk6TmuQ3XF13Qqi1feX3e3C3UZkQUrR/9wL01u94jzoZgc5BI3LWdJFeByDASkJLdsVvNGNsrQj53OZXci4l81AIf6goQAY3WyfO7fonx0dHxty/gznvP6yfjrptyAPG0MO7sa+0QwZUzjplgu82fmKpWOtR4UcmI+toJ5AnqFfj34cd1G1G4Kx/3/eVOVNfXYeazz2L4yNEoKi4Wt5IzT5+Gt95+AyZWxPVX5A0PC8N9M+4Tnfkdd9yBxV8sQmhEuMxT1GIzWMrK2olRo8egtGy3zGW873REYQDF6qb8fgYdvIYQarodDilK1NToQObmTFx37bV45plnJNidcuoU9M8YgJtuuRXZubkihaFNJb9vwIAM9OvXX/Tl5557NhK7xGFXbm7Ls9N6RYN9qwPncePHYd5HnyCMkkRVMcxfDNGHD9/7APfefTdeffVVbNy6WWwjY+MTsHNHFurr6gR88/p5rO3bt8r1cBVh9KhReO31/2LKlCkoLimV/IzoqEgpemW3WVFcXISQ0FBs2bxVgpi/P/6oHIOrBSRu4hOSJJnUbDUhOTlFilwx8OFYYD7AeeedJyscS77+Bum9eovshn0kUrZmOgp5Jdjms8t7r2yB1XtGBXJMSKU1qAr8uRJcUNmEwXcv7ejQ7dzuGOyBLx+YhAn94iQXhIQBG+cELaVtT454XAJ3umL8KIyjssGTapF+fTv/trOsyW/VtPdI6NS3HztPBidB6pX5PzXqnBD3JO8ZEBsMWLyNqhiT/2HhS1ZPppyQbTYrJvWNhNdFD/UqOP0v4sAkkQPtEW3vSDbu15IHbMivB2sYkHFnQqrO7xCZjD8xrC2ZDK+VgJ7PSHuN4FL7zZJpp8vFvoDmgfZfW9tTZiAvPoJrv7Uet+Pv4sDiZ9plUjQEyTnx3LSUSoF2pRFvS7+uXFiCxB3nQFYPlLyGchll5yhJi0bl6iLqdx/ZfnXubByjHZXUtNdvGu+nRKsVhRa5jK70awBiQkxIiKAMRwF3Lc3i+WnQxuMP7xaKEDOkgiYtJglaQ6gzPsSmg1cyu4Eg+BAPe1h2J4PaVmIqwRUBaeDqWGACma7RoAMfjhfKbsLDQ+WekvXeA9yUVIL7i8MM5yrXnuJL/HtWSTluv+UmNNfXwWcw4vKrrkK/AQMFmG7ftg11tdVSJCi2S7xU68zdmS3nx9F180034YH77kd0TCS2Z2ULYFcVmoMkYfXTzz7D4CGDEB4eJrIRWknSZSUiPBw7tu8Q0Emgv27DepHSNNbXoSC/AIX5heLPvmnLFlx86cUYM2Y0TjllCvoOGITJJ50sDPuP33+Pwrw8DBs6FI2NDtx000244vLLMOudN0V3Tkkin8G2gDv79s2338JH8z/BAw89KJIegz/o95d3x5RJJ8mYnXzSSRg4ZBB2ZmfjhBNOlO+ur6+V8UQPdQKhLvEJ8rxVVioJDa+VKwx2WwjiExJQU1WFESOGYcuWzejZvRtWrlot58yk2rv+cgdycrKRlJQs4D25a5qAqeDQ4BZw3bdfP5HlREdFybjgvWlwNKNLYqKsxDLJ1+d2weZT+SpaAqRWHFSApnMedDDHucBqs8PhaMIna0pwzUsbDsu47jzI0dkD8/48QoC7zo/RoJ3P8r5WIo9L4F5W58KaXfUtwIUa3xaZjNOD3HZkMrVNHvBfZzs2eoBsp4ATqUyouFDKCGwmwOt0oGuEqgxJDardbvM7c1BGwZL0CuiP6hEOu9ErWlWWGSeY1xX0jo1e+PlZ0k2mvsnT4iTj9geuWibDVwqrBcvvrdruGldLHkhb17+Xh/svUHyJAEBpyVUeg8hI/FIVfia69gAmXVxu/D7aIldgEi21s/7qlUxi1tIXBeZZaVcd82CYYemPlsQjdX4yEInb/Q4iPG570peDGWMct3Ec52ZVoEkFpAqk87stRgN6dbHLaShdO4sDoQW0axlMnwQbbL5GSXqMjAgXCYI+1sGcF/fh95HVZjtc9QgO9lxa78exQjkJAVjrAI6gjYFLW2OA21PjzqYtW/ki5spaeFiIEAcMDiVoNNNRRjHuGsxxjIm+XRLhLXA4XVixcQsef/RBNNbUoXfP3rjxDzchKzdH5CFM/CzclYs0athLlEbd63Jj/fr1uOiCC3HuWWeLzOPd997B1m075NiU8qSn90ZDY6NIV8i419XVStIbAwwGUy6nC/379cOKFSvkWikBKSgshMHjRXRUNJ557jls3LQZL//3NaQkJ+DOP9+O3//+d+iWno7LrrhK5C28hsb6WkSGhOGs06dhwIBBSEhJwpIlX2LJIvqR+5mBVp1PcDxx8iQ89ujfEBEdidtu+xOee/55Idw5C8lz7nIjLjoa1193Pfr07Ysgq1kkQ5UVVbDabJKEy0AjOzsb06dPR2VFtQBogiDKhpqdDpkrUrt2k+eZAco3336Fvr37IDNzC3r37ov8/Hw55yuuuBw7d2RKvkB0TCy6pqbJKkRoeAjs9hC4PB5JVOV3UX7Ee8nViYz+A9HgaMT4CRNleyYhBznqZJ4hSGfjHCMJyv7kcz4T3E4ltitL2YYmFxau241rXlp/uIZ353GOwh4IdJVp7Ryzr9M9LoE7y7xvKmgQyYsuPEMWkeC9pMYF6njbaiVkGztlMkfh8G/7lAQYBThqEKiwQI01yC3seY8Yk4AbumYwAbU1KOFLaEByCOJCTcrlw+OGPdh+yKzor9mBNY1urMyp3eOmJIz7HpkM35JMvi6ta9vysKhq345Kh8MKUvTiP6tpq17e2rtcFXAhW60Z6/ZXAQL7WwIyGFrkL7zHyltb/V1rzQUtCCOtXB8OpQnr77f6azmOLgDmDwraut6D/k4DEG4zIiLYtJenuwbuvJqe8XaYg3wCLhnAULLltxlr+VraQabYmySopTsHpTIBj9NBnZ5OSiWzz3+H2rcHdRLt7ETgRcZdJ5nqzaRAUVycgPLWjeOFIJnBiHZ/IFOmdfJRkWES/JFV93GsSVCpxq5iXVUAp4M45l4QuGcXl+DKiy5AU2Mj+vTuh1dffx1lVVViOVhcWIia8nLMnj0bPdN74pLLLhXP8IryStG///3xx5G5bYvIZfplDJR7S3CelZWN1LQ0+U4CVKae0KecCaRp3brCZmFxOqMwzAT67AfKyKorq7ArLw/ZuTlYsWoN/vncM+KBfvnFF+PEMaMQEhGJRx57HAajCTa7FUb4sGX9RkwaPwEzZtyPyaeehCf//gQ+njtPVgQ8PpUrEhgc9cvojw3rN6rnGT4sXbpUAo6pp00VgMu+3bBuPcadMBrPP/c83D4DsnJ2ShDCZ7W6plpYS4Jl3kfKWbJ27BTdOf/OcWa2qFwbfkdKclfxtq+tqZKgiysMbPSuf/75f2HgwAws+OwT8WDv3bcvwiMiEU7HnaYmsKJqWESE6N9ZEIoSGY4R9t24sRMkh8AeHAw3gbmrCV4na2UQuDP4pySIhJKaayxWq5Lqud3+YyjCiImp589c0alvP5wP+FF4LA3cOR44vzDI7Mgq5HEH3IVN3O3AzlKHkgnoiqn+apGZxXtXidT3mnMsbSA7Bg+OwhHSeUrSAyGWINjA0vFexIcakRhtR7hoOqk//Lk9Xvc4G6gJFklNgPTgWO1OjuFN+fUKuNO/3cWk7D3VgnldTEplcmrrxpUperi31wKTPNuqOLq/PiMoF4bcq17UWhOuiw6RtdoD3PcAnraPq6CwHxq1uYnokf0M/P7O7VA/1442LcfxA/fDCtgDTtJmCRLWXRdjEm2/6IXVRsmRFljgFHaZwJxWfoEgmvIZR0M9RnS1ID4+Tj7n/m08Ih3uGgIVShh0AmRbQLjDBzsCG7blKKPrNmgL2NZfy/tKKQrBYWBjX9IDn/p2MqxsSiplFBBP8Kj/TlCntPFKPlfd7EFpeTkeuPN25Bfk49zpF2DYyFEwswpqaSkiQuy4754ZiIyMwCVXXC5Jk2TyN6zfgPq6evF5/9vf/4ZHHnkE3377nVT57Nu3v7DOdGOhZIXnzLoRTSw05i8ExBweykoIRAl+mejZLa0bcnNyRLf9yWef4cWXX8IHc+bg1ptuxpSJE8Qnvd+g/rjznnthtQcraZqzGV9/8QW+WPAFCouKcOGlF+OrxUvw/juz/LUy9gQqqs8MuOWWWzHznzOVnt1viZuYkICKinKRy7Ci+WuvvIw7b78dN9xwA8aceKKQaBxLDLYI2PndXMVhrsYPPyzHueecK9fB3xkw8vop79ldWoJRo0aJ9IW6fjYGreyTzz//XOwxN2/agNzsnVIF9Q+33CyFqyTBXKw8veIFT1tJSnDo4DNlykkSGE2afJIAL4OR5+yD1d0MSLElAnO1P6WEqmKuEVarTT5TVsRqDLCVVDXisudWdwL3I/CcH02HJHA/oZcywDiQlfzjErivz6sXEK7Ydp8qPONh0SUPdlW07SZDdp6JqZ3t2O4BymTshmaRP0SFWtA7kTaNyhqyLRkAwc+gFBaFUZID7dJxrPbCurx6lNbu0bdLtVR/0EplDAF9TnkzPG3IZFgtta1KwrovdDImwfWBJqaKDaJISlSSlloyJmOsXpSynBxQwGVf/S+adCOZcqMcj0mfgXIZ7svjaqb9WL2X+zpvs8kgOnYdbBKvi6e7H3mHmHyIMDtl9SgkNARmk2KC2XgfCEQJKKZkxCE2JloFrlT5+CVnB9NnZFAJjgiAyCz9WjkebZ07r5muDtrxSW9DGQRBe3suOhyXuvqr3kezZ6GhIfC4mWej5BEEbhxzelWHReEkMZGgDRAnIVnxavJi9ZpVuO3G68XP/brf3YhTTz8NlLSxwNDjjzyCsJAQzPi/B0DLRAZAlGywkBAdUMiwE3Bu3rIFNbU1cv4ElwSrBQUFqKmpxeBBQ+RejBl7Ir7/bqmASUqiaG9I+0hKTuiMsnnrFmHiKaVZuuwHvPHWW6isrsSAjAzcf88MeN0uDB05DOMmTkKvPv3g8bjw7xf/hTOmnooXX/i3XG9ldRVyd+yUKqpSXMng9bupKItWVo99+513cPHFF8kQ5NzD86FP+6233opTTjkFCPJJYaOcndl48h9PCuNNYMyxxCCT15KcnCyJttu3b8fJU06Va2Cgw/7gZ+yj5JQkCR7InBPk63/c9qEHHxRd+rBhI/DxvLnYsT1T+pPVYUlyNDuaZNWBqy/9BmRIEMrzZ5/xnkZGRSMmJla88sX6kissDlXIi2OAgRzvt66+q+SYqvCWOAwxYZ5rEgYD8svqMOCuzsTUg5lnjqV95t42HJMHJghwPxCji+MeuOvEVEplKhtcoIa3rdbk9qJ8H/7Vx9JgOZ7PlaulUTayX0EIsZnRP4nL9QG2ea1I9xCrEaN7hLUw7gJe/EV2jrV+JPu8IrsWlMvoSqnaBlW/XBjI5lZQ3/7zq+N+rCjcXqOWm8u+uqKnJHKKs4lK7mwX/EgVSVUkK7Cpft7jKNGR/hamnmXq/YVuCIoIkFpcZ/xJmuII408U7chxj7VtOKaTIlUBsdbFmLjaRIDaM9aEMK42MUDyg3rt5d7c3CRVHqcOS0GwlUwhYPTbSv58XapjvUPwRwkJHUwCPYk7tveR3YpyFwKxQJkMWViy0vsKMLg9waEGYzxLbs/AxGa1iu5aOYiowCmI49JfzEqYdinGw9wHNW7581crNmDb5o2oqyjH27PewYIvvsAHH86FPdiGzRs2YN7sOXjiiScwcOgQbNq8SRjll156SSqBhoaFiFRm06bNGDXmBMydO1c81ykFIRNMWQhBPXXytHykTIasdElxKUaNHClOKZdddplIZb7+egm6JCYgxM+kU17z0KOPiYsKE2JXLP8JX36xEKPGjEJETJx838fz5yPYbkF69254+823WC8JqaldMePue9DkaILFZBRAq4pPKQkat6Fen+dkDVa5F3xeeV7XX38D/vXiCwgPDUNMVCTOmHYmThw3HkaLCVEMqkLDZDzl5ORIMSXejzFjxiA3Nw+VVVUyfxBY8zq/+eYbpKQkYfKkSS3yob59+0pQ89RT/xDQfv4FF6CqohqvvPIfFOblYuSIkUhJS4WP+Qn+wKtrWioaHQ5069Edubm5Uqzqyy+/xOnTzpQAgf0sybf8R327xyOJhgzcVJG3ZpFJcaWL/2trSBINHCP827yVxbj2P52JqUf2qf/1j/7l/ZNw0qDEA7bXPS6B+w87alDj8LQ4aogVpNeLgionyCq21ToLL/36g/xwnIHZaEBCOC0KFaDpl2iH1aT8uDXA2Qs8GoBxvSL826h9RHJwDDTtmkJAoP2CVWKqH7gHuClR5kJWqNntbXfViTIZymXaa4G++VoCwq01cNfnEbg/n7u2QPv+u1cFA6o4kE70hLi+qETTPfdIs+3cTnyDDkXvsf8TOzq2CEhQFcAtrnpqjLOIEz21+yWHISzE3mIbyfHCYmR01iAbSNeRE3tHI9SqAMWhAHeCF0pRhJk8DN7twlr73XgO1Z6SIEuz5oG6a1oGcvl6X+OldfEl3nwy4NyXgSitNFWSNB1E/PkSZNn9lYWpf5dVIZGHAW5fEByw4NILpuO6a6/Bpws+wy233irB1dtvv4lXX34Z7856V6Qf2fm7MGTgIFx80cW49rrrkJubgx+WLUWw1YqZM/8Jg8mMhQsXivSFwHHj5k04+eRTsXbtGowdeyLWrl0roJaAurKyWpJbzzzrTOTm5QlbfdEFF2D9urUoLytDQ20d1m5Yj4suuRgpqd0QGxsjSZpnnDoFny5YiLT0XnC4nHjskYfx4AMPIC87Gx9/9JF4xL/x+n/hdbr9+n4gyGSUwJE5DrwOttCwCPzrX//ChZdcrPTf/oCTQZHL2YyU5GSEhYTiyiuvEkeYIcOGoqRkNzyset3QgCZnIyZNOhn19Y3YuiVTJEas+ktrSBaCoua8Z48e4sbDY/IejRs3Dhs3bMC7770nuQIXX3opKssrpV/yd+Xg22++xtlnn42evXujqroGxYVFGD58uFRJ7ZXeC06nGz1690Cw1SaSPKPZDDrN0OGGgZzdagUctIJUshgyqnpOFn27xSK/6xVFymbEdcztxaeri3DtfzYeHXNJ51kcsR6gjzsLMB1oOy6B+9Lte7tqkHUkcKGbjMPZNqNY2eBG4z78qw+04zu3/3V6gB7uiSIhUAwYWUnRAvuBe2tMzpfpiG5hiLCTlfSDUD8Q+nWuoGPfqgvqaG9uKRRlNEn9Am2BqnI8FKgQOO6DyMHa8m/nxx0B7nR+aE/SIgli1PH6mTYpKtS8p1pp21fmD6h0oSPtxCK2j4opDgTuSspxbARWHbuTB7mVAeLlTk93rXMXQERg0NykkhC7hCGKfo9+kKT0wARSBqW3tFoxrFsowjn2KV0iK89/B3FKWs5AwLS/omUdOTylCGTvdaEjjneCaK1D7sgx9DYEj5RaaGacf+dYpVvL/opDcR8CQZ4Pm9bEs/8aG1iwzSCe3HzGdEVdZYWoytqLVEbsStUqIHNLGn1WbNm0ATuytolfeHVlJdasWo3nn3ka6b3Tcdc994jnOBnk1195Fc8+9wIqqqswdPgQfDj7Azz52KP485/+jK7Up+/aJc4rvMae6b2lcjOB/KpVq5Deq4cAzGqC0qISsYVkki3lQfxH0M+kZK6OVFSUiZ3io48/htr6RqzfsB5XXnU1Lph+Dp5++ln0yRgAGzXjTifMRuA/L7wo9+LpmU+hID+PvqciTyNLXlVTJRp/bfHIVQdWQb355ptx730PyEqYdpLhffjg/fcwaMAA8WK//fa/oLKmGv0zMuSepXbtKoy1cgQqQ1FRMaKiYhAaFiqJqT8u/176dez4ScjJ2gmrxSTXkxAfi7Vr1uObpd/hrLPOQWJyAqpqa5C9I1sChe+XfouGujqMGD0aySkpqKqqFrCel5+P7j16ICw0XFYvmKBK8D1s5FDEd+mCsPBIVUSNQTLva7MDTNjXbD23ZeDMOZDjgf0g8iCPBzbRu3tQWduIv32chZe+KjiQYdy57THYA53AvYM3jRPCl5uqxAqSk6RIZQhefD5kFv/cBkwfthO4d7CDj/LNWgP36BATuvo9rzUwD7wEAvcecXZ0j7W1gP22mPmj6bL5ciCoEYs3l0teImJlZ7Zh2Y6altwOp9uzR9/uB+5cdWpwtr3qtC9HGWGSmITlVrKU9pquFClMk98qMbDw0V597y+WJEmqAjr9FUoJzcm2Hw/M+cEOLANgMwUhLlwlqCrPdkigRJBDGUhilE2CVgKoZmczHI2NAhwIhrncz/2GpIYiMkQBd6VzPzjgTikKxyQlJAROh9J4jpS1sFGjrFYKGlsKlxzIigr3JdtOYBvItjPAIODdnw6ffcnv5vVxW14b+45ypMYGVmVm3ogC6nolSFXipeadgaeyBXQ2s2KtFZV1DqxYtxknnjAGcz58X+QbgwcMwPSzzsaypUtRXFGOLdu2IjGhC26/7TZMPfU0jBs3AdZQ1p2wi+f6s/94CrPeeRvvzf5A+ui9997D1NNPQ0G+cophMisTT6vqqsRGsmtKmjxfnC94TgSjTGDt06e3sO0bN24QeU1icpKslnCFuqCwAKdPm4aevXvBaDDilVdewTXX/Fae0fraKjz28F+RGN8Fr732MqqrqtFY3yBBEMcZM074fcE2OxISE6X/pFKwMQjbdmSpPpH5SM0jE8ePw8ABA4Qdv/7632FXQb6w5TxPetkzYMjM3CpBCM/TbrOjrq5eNO3xXeIQFhqG/PxCVfQu2IaMjAw4mxrx6aefol9GBhISEhEdH4ey8nIUFhTDZjahuqIMs2bNwrARI9CrTx8lJzMEie1kz/ReyN6ZgzPPPFO+/+STp2BbVpZIhswsnsQ5kKfe1IAgcb5yS1IypWcMMsjIc3zpeZI5OHw+SURQ6767sgGX/2s9VufsnfB8KM9M575HZw90AvcO3hc+UF9urmpxlNHAndKZgsq2E1N56M6KqR3s4KN8M4KPpADGnXaQfRIUSGlPv66dZbQntpYeHK2XSoCkLdC0rzpLoJc0BCG7rClAIsagVTk8aMZ92+62XZV4rfsC7gQEBO6B4Ket/hEmyq/rDfRLb72tSk41KyeOToB+UEONIDs5yiLAXFYmhG1vFltHAqXoELOsODG4o9yAAEOX2ZacBOCwAHcNtPn/ocpkOL4IMHkdZIU5PpSlpQo4DlQ2015SKgOCjq4MCIvqdKoiXQEJhwLcCc/8AJQMu3i6S90BlcDN81erBU6YLVZUNXpwyx//hBdefBEz//E4xpwwBnarDX+4/gZMmjQJf3/6nzCYg/DDsu/wmyuuwtJvlsHl9SItvYdEZtXlFVgw/yO88vLLUsXz008+EYD78ccfi3yHunYyxdRif/bFZxg9ejS2btwqFpAsXNS9Wzc5X7qlrF23Buk9e2LDhg0IDQ+TYC8hKQn9+megprZW+rtPv74igZk0eTI+/fgTWExmPPTgA5g29TScf9458Lo9cq+MenXB50VkdJSAdkpPKGGpq6+TlRxKYDZt3iK2i343VhmX0eHhuPe+Gdi6bRsmjJ2gEoiNQaKBpz1vWFikBFnVNZXYuXOHyGX4u80WjPi4eBkvTFrt1i0NyUmJiIqMxLq1q5GVnY1p06ahorIK4dFRkpxcVV6B/F15qKuuxldfL8GQYcNw5113Y9bbSq8/5sQTxGZy4uSTJHhhX/E6hg4bir4ZGSLP4fPE+9tUXYHIsFD5naw/5zNFcLiFcdfzYKDjFEmKoooG9L/zu4N65jt3OrZ6oBO4d/B+tQfcy+vbT0zloQuq9+1f3cGv79zsV+6B1sDdajKgd0KwkgEEJPIFnmaXcAsGpAS3FLM5moE7X2ZkI/lSIPDgS45sIBn3ojq02KBKwOrXuGvgTplY3j6C1/aAu5YpkC069EZmVwGg/+Xk0UPvp/0fITBBVdwrXIptZ4l3MoBhViOSI03ChDOpmO5KlHho8Hu4gLuSY1QL8OsegR+eAAAgAElEQVQoGG7r6jS7zaCUwJpBBtlagubAiq/775k9W/DcKA8JTC7l9RP4tVduvCPHdzgaRXLRYkjKcvYmszC3lM5oOYX4eBPIs0CPyQi+h7Zl5aBXr574aN4cXHLZZVKJdMyQofjwo48x9uQpxKxY8sUi3P6n27Bi5WqY7TYw9cRgMsDsM+DRBx8SScdzzz+HwsJCYYWtFou4w/y4/Eecd+55krR6/sXnS1JlQkwCvv3uW2GQv/vuOwwfNkzyERoc9ZJ8STtJ9scpp02VxFQWKLLZ7SguKUZ6ei+5JhZtSk5koaUl6Nk9DYs+/wKvvvwSaqqqhWnnfefKhrZTpIf69m3bVSKqAQgODZF78M677+Hsc86RFTXe77ffeAN33XEHXn/zDTzw4IO48sqrUVtVjUknTUZWTraS95RXyTUaTQaQoOCqB1cxCotKUFZWjoy+fYXI6JIQL4mhFimM5JVghq4x1KWXVpbL2KfDDr3wqfFf9MVCDBo8GOPHjxd/dwY5NTV1UmiK1/3TqpXieMPrYsIq+ygsLFwVi2JCqrNRgLryaGeifpBKlPcHcuIwJBWe/Ta4rPJtMSOvtAED7/q2I8Osc5tjvAc6gXsHb2B7wJ1MZHv69l8SuBNYTukfhZHdQhEdahZA2UhAVdGEWT+ViiMIGye8tFgbWJqeFn5HY2Mi6OmDojE8LUwkSY9+mtdymmRRx/YKx6S+kQKIn1yYJ9d5pFtr4M7+7Z2gElTbA+5RISYMTVXuMwTtbUlqjvR5d+T4fEFQ98n/dSEHXV6ewH1jUTPK65wttQvEBlWqOKrEVPZ/flX7q05tAXdy9dS1S4Ehv0RGFy1SOtU9L6r2rkGz8MqiMQgXjErA4NQwSYpkq2/2YGN+PT5cWdZSzbVHvB35FVw9OLrGPgsbXXpCghT2enFJAVjsTbdzhsVhdM9w2C1GOJwerMyuxfw1ZVoR0JFbfEDbcLwmRKg5hOCAgJG6Y21LZzL4kBSqWHgGS0xGJcgKlJpw3B+qVIaBo1QRDQ9X3tmUSPn16PuTougLZnDBY3CcEWARqGs/bJ7zgVipBXYiQT+BVyBwPxC2vb0bUlNd2dKPuuAOz5FyCH6nFOQxGaXf3W7VHwR3dT4b/nz7Hbju2t+gd68eCAoy4cP338e9d9yBovIKNLPyrcmAopw8TDxpkiRemixWuCTz2gBvUxOuv/pqjJs0CadNmyayne3btiE1KRnz589Feq90rFq5CpMnT8K27dvRJSEROdk5uPaaa/Hoo4+KZSQDIvZ3Y1ODMO4ExRwT3dN7oqy0HFdefbX0N69DwKfHK4FAY309Jk2YgI8/modHHn5IVhPok64qg6pKsfzHYzF/gP8XFxfCarVLkEQZTVx8PLKyc+GhpazBgGmnTpWk22uuuxalZeXo17cfusTFIydvF9w+r9hhVpZWok/fXnI8gucFny2EJdiGtNRuCA+PgMHrlQBm8OAB+HH5cowfO04CiKysLMkTOPnkk9G3X1+xz2SAyetiYae77rxTGPTTTjtNrCeZ6LordxfoL19aXobx4yZi45bNck0MNniNzD0gu+7iM+VyKK2731Frjz2tIjjIwPOeMWjmvuxTtxf4aGVhp6PMAc10x+7GncC9g/eO89uizZUiEVCWeD7RuLPEe3M7yad8aFk19Zdow7uF4ZYpyVK9ckN+vYCpfknBorFmRde/zM6WrPPJfSPxm3EJuG1Wlmx7tLVgSxBun9oVqTFWmIxBaHJ58fs3t6sJK8iA6yYmYmS3MAFinKD/+G4W6psOB2O7755oDdwJbiiVEWeZdhh3JvkNTdtjGymFaI4yS0i+PMgq8YWrgQ1fGFz+5WeUFXy3vU5kMnusIH3S/9pRptbhQUlt+ytLbQF3DcJ0QmqgFWMgm/RzH3Zlf8eXnE7SY+A0vncUfjM+EZsLG7A2tw4mowET+kQiMcqK57/MB2swdIu14b5zuuO+OTtRUnP0rISdPigGZw2NRW2TB7GhZvz1oxzkljfJgBzVIxw3TE6WYGNVbh3G9opAfLgFLywuwNpdlFQc/kb5QaIfuItzj0hhrMrdQoC8E13DCZCA0NAwsadrLUuixp2Ba4vG/QATswm0tR6dMhkCPR1M6kRV7W2uq0e21qhzXHMfLYchsCbQ5vlzrHcU/LfVw4HPDX/W1QsPNhDQ31FbW93ipkQZDBlkOh7pAjziNGJS+QVaauMzmtDgNbMeEiwmqCRNH3Dz9ddiw7p1WLF2Hbys8mvwYfvWTEyaOAGFxcVodrpgDQ4Vhry8qBgnjR2Lt99/H+MmTpT3HL+jIH8Xsndk4dNP5mPI4CEYOmwYcnJzEBYRKe4slNHQ75wgnat2Y084EavXrpGAYtjwIbKy4XF7UVFegat++xsZP44mByIiIkW/vmDBAsTHxKJ0d7GA/yGDBiK9Rw8Jtnj/ee94XPYrAzj+zvtKwM6/8Wf6n9Nm8R//mImrfnMVyiorkRQXK333h5tvRvfuPZGckCj7llVWICI6UlaOenbvgdycXOzYsVPA+BlnnAGTVRWzInNOhl6SgL0uDBw4UMgN/uOqwqgRI/HJ/I9w25//jDlz5yCtR3fJSYiOisK778wS3/hbbrkFBUWF4pDDVYnZsz/A6adNE3KE55GUmICExCSsW7dOdO6U5zAg8zXWtRSM0zVCOMYJ4AXQ+2WAKrGZyctm1DmceHTeDry4eNfhnxA6j3jU9UAncO/gLWkLuNNlg8CdgKat9ksC9+snJor94ItfF2H5TpWcQqD4x1OSBaR8ur4Cp2ZE4+SMKNjNQVizqx6Lt1QJ0CFYntg3EilRVjhcXizPqkVWqdIs0xVlUt8IOUZmiQOn9o8St4hvt1W3bEN2jUA7sFFz+d02lQgWZjNhYp8I0c2yEM/3O2ratQ7s1SUYl4+JxyvfFWPGmanCLGjgHhlswiPndcfjn+3CVScmoFcX+68H3A1AaowNPCftKNPa7pF9N7zb0Q3ctWuHdrXQjBjZRF1e/uvMGpWU7Vb/+FIXxl10uAATsLlU315rDdxFIiNVAVXynbjG+HXpgceghMbldLW4zejiR/rFFbjttROTMKZnBO79IAtl/iqtBLgje4RjS2GDnPdNJ6cI6OUqFEHvJ2vL0T8pREBzUpQVFfUufLymHOvyFCC+cmwCIoPNeHd5CX47PgmJkRb8tLMW81aXir3lhaPikd5l74TJhRsqsG5XHWJCzTh3eJwcn0H+9zuqwc/Yd63bVeMS5XyYzMxzCQTu/I5usXbMWVmKnDIHMlJC8KepqZi3ugyfrSvv4Ox1YJsxEKLMyxQEYdsZJNEphiCCkgEChl5xFoSGBMNqswrYaA2aDxW4E/ARlOnKgASCBEwEcQRtlDZo4Mbz0bp1faXcn1IWAh4y62RUeQzuT9C+P9eXjvSYVPt0K/JDW5YeSIJrW99RXVUh18Xj8dnkypOujKq/T+vh9e8eQxDqPCbl8uPzwu3zIcQWjJ5J8WhyNqOsphYun1eqchZk5WDE4MH4ZMFnGDN+HFxktn1eXHDOuaguLcXyjevR0OgADKxpYAQ8LqxesRI2u0WkInPe/xBTp05F7q5cJKWkYOvWraCneYOjUfqW+6T3TMeiRYuEaeY94OeUyIweM1rkd9yO+vmvvvoKYcHBGDViFJb/9AMWfrZAAq3tmVtQVFiEpMRE0cnLcU0mSQ7lz0yApZaeibLsb806jx5zIhZ//ZWw4eecOQ0xsbG48MILMWLUGEREREkRqREjR6K2vlbG9bbMTERHxzCVXcYEAXZTkwOlZaUiHxoyQAUeZqsR0bGxcm52iwoYqitrpELq4q+W4NX/vibyF/rJc0XghaefwVVXXy0e+Nt37EBaWjeZS6Mio0V6uGnrFpx66qmSG8Dz572OiYuVPrvk3LMRwQJcHuUwQ3KCcyTvNYG7lqMpK0huw9VGIyrrmnHh06s6K6Z25MH9H9imE7h38Ca2BdwJBghwXe14VBMEVzT8Mqz2ecNice6wWGwtbsSHq8rkvFoXsbzqxC4ip2HLLG7Ewo2VAmLuOytN7N1o+dcjzoa0GBte/rYY32fVCCAnWC6udsqyH0EIt+Gxn1tSiNW5deB3k/Fn41I/HSd2ljrw8Me7EB9mxn1npwkz/d32GgxIDpG//fPLAmwqUF68gc1uCRLmyGY24G8X9JDJK5Bxt5qDpFLtXdNS0ftXBu50lWG/ide1rjAZcDG6CJMu1HQ0Mu6abSebReaM/U1WiS9IsmkESUu2VCkrSD94Z8XUQOBOwLuvcd4auBPsOKW4jAKxfBmp6n/KMJABAR0T6O++F7j3lw5vy5/klAHRuHh0F1l9eWNZMbYWNQhI5phlowvQtROT0ScxGN9srZLPGYw+OL0HqhpceOWbIlwzIQmxYWY8ND9HGO47p6WhW5wNlfUukdyM7R0J3tO5q0qxYH0FThsUI7IzNgL0YKsRr3xTiFXZdXji0nSE20x4fWkxmKQ8qV8U3vmhBF9vrWp3xqEkpjVwD9yY4+y2qanISA7By98UShBxJJoG7gafBx63SyQyvEdkgOnjTqa3T3I4osKC/W4xyjUmsDFg1XaQ4ipzgIw7QRJBE9l2yja0FEEl7BkFqBOw8+8ERYEaeI5dAkbtjETQrnXuh5rkeiT6Wx+TziH1dbUCxAjSJFnR6xFXEXkuRDJCJxFVfEn50fvg8BrR5DPCzSqrrGDrpTFJPQb17o4Ro0bho8+/AD2bbKEhMDQ0oVdaGi69+io8/Pe/iU/6lwsX4g+/uxFfLlmMnr37YHdpKbJ27sSdf7kTIVarAOWPP/0UzVypCA6V1QX2933334enn34aTz75JCZOnChBFh1k5nwwBydNnizzB6UmZJjXrFuLiy++ROaV6KhIefKXLVuGjP4ZkvSZtW077rnnL8LMD+jfV7ThvP9MWiUA1tVzWcyJVV3ZBxHh4QKmdRXU0NBwFBUX4bXX/ou777oT550/HSajBbf/5U4prMSEVhaK4vb1dTUYMXI0bMF2VNfUYP26DQi224UxDwlVNQoqyiul/0vKSnDfjPvw4r9fVEGCQeV0DByUgXlz52HL1i34yz1346OPPhJg7m52ShJtUkpXJCUmyXxKIoT7OOgCZLWKvSYtO+noU1dXi4GDB4HX1i0hDnYL3ymqMqoC5ia/dFBX6VbBCudJWY0xBmF3lQOXPrcaK3cqsqyz/W/3QCdw7+D9JVAlkKVWnOCVoJ0SGQLktlg0HvaXBO7x4Wb8eWpXKRLEFy9lMZsKG7Aqpw7r8xsE7FI7/vJv+wg80lIZymkon6E7zjs/7hYActe0rthS1Ii/L8hDSrQVj07vLgDowfm5oo2n1Ib7fJ1ZjdeXlbT0IEH33dNSBcy8+l0x6HtPqcgJPcNRWOXER2vL5effTU4Sxv+ZL9v3mw23G38G3ANv1S8N3FsKMPl93NnHDFCSIq3+4jz+0vD7Ae5Hm9MJXyp8KRLQEKTzZ4IeMpL8G5ebv97q93BvDdz9rjJk28m6t9cCfdz5stEaY729dtUQtwRWBBRtq98aTRh5VYRE+7i39T28P1eOTcQJvSLkfnC8NjZ7JEB97bsieUbPHBIrLLiWyjAIJLjms1zjcLd8/t7y3Vi8uRJ3TEtD38Rg/PPzPFmZ6pcUgttPTxWN+UtfF7acBoPWG09KFsD+8rfq73Re4Xmwb8jUP3J+T2wrbsSTC9pfyt4XcOexLjmBgXe0BMVPfrarJSjp4BTW8c04tkNNwrYSdBO4yz3zB1scGwTuoTZ1jUqPuwe486eRPcIkyDkYO0gCUo5LghNt28jfCQyZNE3QSjCvrRQJ4rVERWvPuQ3Hs5bJcFse61ASRzvegQe3pcPRgGaHQxUIMxr9lTGV1pnXx8BJfNtZRZTJiy4CO6DOa4aoNXkP3B4Zz0FeN/r1SMaAQYOxYMk3CDKbYTIb4XU0YcTAAdhdWYG8wiL89P2Pwra/9+FsDB02HDdcdz3WrF6NjIEDMf6EMXj8748LK70lcwc2bN6MgQMzJMDP2ZUrbDjdZgg4v/76a1xw/vkiWRmY0R/1jQ4ZM7RWpBNRaIjyR1eVTw1odrmwdcsWjBg+TGwON67fgN69e2Hi2HEYNWKouLlwxUFr4RkobN68WSqzGs0mAfTsF4J7Bgacq7gyccWVVwkofuvN1xESFopbb7lNmPbouHhJli0sKvInWlsQEhou3u7RMTESiLBqstPRhJLCIhTvLpHVJJvdhtgusdLfDkcT4mPjJVlXpFExERKc3H/3PZh6+unix85rXb1yJdLT01FaXonMzVtkTqXdpBAUPKbNhgkTJoiNJMdkXHycBGtGoxlorJHzYIDGeZA/K4chNaa0vEvXDtCrDYWVDvS/4+uDG3idex1zPdAJ3Dt4y9oD7jt2O9pN8vwlgbs81H7d9SkZ0ZIUqd3wqBO//b2dAuZbA3fuRwZ8Yp9IRASbRJdKVnxXRRMemJfbAtypmb/57R1yrenxdtx/dhp+zKrFv78paunBi0fFY9qgaLHNZBCgRQGU4JzYK1xkN9TwEgxl7XbgkU/aBzFHG3C3GA0iH9AFmNi3TIJkUqFAFvrptvKqbotxP5qAOyd/AiK+DPji4/9kMKl3JxgiOKIkRHu4/4xx9wN3MtfUZ3cEuFPTrmzPArf3V+iEoUV+o9h4Wjuq5WHKZDrSOH4TI62iZ5/QJ0oYdFY8JnhvDdx5fy4/MUEkTwT+DDyDLUZ8sKIUX2ysEODeJyEYN76eKYVw+Hw8dWkvrMmtw7+WqKCTUqlHL+wpAf1jn+QK48+xcd7wOAzsGgq72SjH5r4E3I9/ktvuZbQH3Ln/9ZOSMaxbmMhwXv2uaJ8J8R3pp31uYwBigoNgBBPfjLL6IXprqe5plaAuJVrJxI4EcCc45zjUzC5XhQjiyFgSgOtkRY4hPU4ZPJDN5XiWwCk6WgJQrYPXSdeH3DdH8AC1tVUSuBKka8cljiUl6zGoe2DQVVQBj1sld9cZgtUqldcLU5CRPCwctZUY1DsNMFqQlV+EyKhINLtdCIIHf73/fjz71ExMOeVULP5yCW74/Y0YNHgQ/njTrUhMScHcefPg8bpx0fTzkJqWhnkffQLm/0uOA1wICQmD2+uVyqnsdwJjPqfxsXFoaGwQMMvCSZwsuQogHu119QgPDYPVztUDHxxNzdiZtRP9+vWDo7EBWVk7MXTIEKxfuxqXXnghGhrqRVfOoCCta6pUZ+UcxbmJkimeC8cJv//0008XyQ4LRNXU1iElJRn5+XnSVzfe+HtEREYgPDIK8fFdsGXrVgneWKQqLDQCJ5xwAsoryvHTipVy/N3FJSL3ie8Sjwhae4aGynjjPhWVlUp6VFqKUaNHISQ0WLT9Y8ecIJr3N998AyGhERJc7MzNQXqPbmhuakZiYhKWL1+OkJBQkWzR3mf69OnYuHkzevbsiYiIcGH2jQbA7GoWooIyGFU111+Lwr/CwsCAeQJcnVF5xQYYjCZ8uroYV/1r7REcnZ2HPpp6oBO4d/Bu8CFZm1eP4urmvRj3owm4B14Kk/Moebl2fAKSo6x4dnGhJK22Bu6Uzlw6Ol4YeerWCVxOyYj6GXAnI3nrO1nyFZSI/HV6972A+5ie4bh+QiJK61x4+OPcFmBBGc2ZQ2JEP/z9jlrEhFLvHikrFY983AncOzj8jshm2m5P64gJAriky5cigQ5BD1eVlm6vVknZLYw7XWX8S/eASE72BdyrGtwt44EJrQq471tCRjmMiSyh/8W1rw4guKEOnEByfR4Tu9TWXBF5/KJ0CQFueHUrzmjFuFNbzgRWat2/zazCSf2jMW1wzF7AnZafN7y2VY5H6cfMy/YAdwL9e87sJoHCox/vSSilvp3fSzkO5TFhNiPuOavbQQF3AuM/nJyCwamh+HJTJeasKN1HmarDNEwMQKTVJy4ksnrhdklRGzKlHCu08eNKE4Ok9oA7A3WLJG4feAEmgjOdLE3gItpiu13GpV4hkqApMrIlyZSspk6oplyBoJ6VSTmGqYcn8DpU/flh6t12D9PQUCssOplkNuW+wsDVLL/rYFdWprScjK5MYXGAwYeGxkZxagHZ2qZG9O7WVTzef1i9Dkldu8Jit6CprhavvvACHr7vAbFT9AYF4dIrr8B7b76D/v36YcjQ4Vj4xeegu81X332DqNhYJCSnwGswCbC0mo3CBDc3uxDkZ/45HvjQiQ7bADmH92e9i7HjxiEtvbtKZPf4VDEiOhX5vRzz8/IQzwJvBmDZD99j0qTJsqozZeJ4NDU0yFxE+8eigkK5zwzGeC/J7uvCVxwXHCOjx4wR5vqTTz6RIksEzxvWb0RFVTUWfblIJCyhYWFSyZQcQGRMDFxONxZ++plo95NTukof0xueDjVl5WWS9GrwAbtyc2XlIDElGf379/efUwHqGxpgNJnQs2cPFBbmY9Zb74iWntuwQFRhYZ6MPwahDL4YWHAc8nybmp0YdcKJov1XCbBueJzNsLhdssrJ543PHUF8S/0Kn1cSk/lMcQ6lrzsZeQ+CsHBdCa7uBO5H+hE9ao7fCdw7eCsI3LcUNYjbA6Uy1PzSmm377iZlZ9eGuxwrrBLIHulGt5VrxicIy/jM4kLsDnDMuG5CIsb3jsC/vy4SVwoN3P/0bpbIG+49M1VYRerRyQgyqexPp6Ygr6IZ98/LaWHc9wXcCVQePCdNEkkf/ii3JTmQgOrvF/YQpvr+ebmipydo57kea8CdCbwxIZw0/ZKYthj3Vjreo51xJ2NFUMSlb/7jC4asJZdv+UIU8OD2SpKxdlMieJeKwQcA3MnaUy6jW2tHmdbPhyShmk2KbfLr3vf1DPGePHVZb0myfvGrQuwqV/kdvciWT1bJ2ZTHnDE4FueNiMMzX+Rja3EDbj45BQNSQvH3z3ahoFJp2sm+z19dhk/XlQvjvi/gzsTRqQNjZPul/kRsSnQIau86M0108DwOg4NLxnSRQm0Pzsv+2aUQ2HO1hseiVv+ZRfmisWciN/82fUScSHUo4dGtyeUBA6Ij0TifRVpYWp6QQDVdQVUAtMWC5H0BdwPkOdc2qQdSOTWwUBKBubiSeDwSSOpaA/yd50EgR0Ck/07GmQBNyUpcktyqE1GPdtDOPiZYVpVRaWdqELkE+4NWkAq4q4RFxcgqfbsbQXBbwoQJDgkJlhwEAmxC+5PGjcemjesxbdrpePW/r6O8uhp3/+UOfDZ/PixBRgwfNQo/rlghoDsmKhpV1RUUpiHIaEaw5LtQHtIIk82Ogt27pQAXgwmfvyiS06mCDD5/XpdLgPa0009DXXUt7GazyFLySooQFhkhAbjkq/i8KCktk/tUVVmFuNgYLF68WAo5de/ZU1ZWSouKMXzAAKSldkWI3Yb8wkKxXpQKsZUV4v3O/bmiwkbWvryyAmERETKP0YqSPuz0hM/NzxfPefq9d01JQdfUVJSU7saKFStRVVmNxC4JCAkOQV19vSS7RsZEIyIqUvoxOjoK4WHhMi8W5uUjJj5OWH6Os+KCQqn+ytWG1LSucs8WLVgo11GYX4D+GQNQWl6BPhl9UVlWjquvuhKPP/Y4eqb3lKTd+IQuiO2S1GKj6jX4YHK7YGSQ7M9n4PfsKTzHZFSPjAUGAyRZxE3JbEaj04fznvoJK7Laz585EvNE5zF/vR7oBO4d7HsCgewyB7aVNIp8gPZ4AtxL2gfuv6SrzG2npog8htZ8S7ZWobLBhcFdQ8ULnS/Q++bmiDf0a9f0ld/f+mE3fsquxR9OSkb/pGBh25dsrcYfJichIcIiHthk2KnPpcZ9X8D9iYsUOGdgsDEg4fSHrFo8cl43Od6CDZVYmVOHm05SCYA8zz/Oymrx19a3ga4fw9JCJZn1zMExcq5zVpXJx9Trj+iukmBP6hspZdnnr6kQCRC/N9D7uoO3tcObEVxF2pWDjE42JTDfSyrTCrhzn5Hdw1q210l6Hf7SI7whX0JkMPXLgb8T6FDvqbWUHPdLtuyxQT0cwF1AiJeOHErLzqBX2Zz5re9o9dgBwB7YPfRnv+uMNAHAgY1B9v0f7pTAQVsr8vPtJY0Chql5FwIQwFvfF+OyMQky5p77skCST9sD7i9+VYCXr+n3sztEHfuzi/Lxz8t7C2PNll3qEFaeDP2PWTV49ds98jJ+PuPsbugepwKlwEbpzW/HJ8q+rduK7Fr8J0Bnf7BDRTkDKdZBlt0J1wmUrR5QdMHuVO4WEOBGwEz9NasIt8u4HwJw19VS+Z1kJ8m868CSQI2/sxG4kf0nsNfymNbMOoGPZq8Ptn9+qf3IrtbV1sjXSQExuqVIgOwRcEfQq+QRSrZBYC/OIjCIxl27k/C5tViM8HncUhTonNNOA3E/mVof7SLtdlz/uxtx4403ioSDAQ4TYhMTuiA3P0+Y4C4JSdiVm4Pk+C649JKLhEF+YubTcHpcqhgQDMLky3PjccNsNGJ3SQlGDh2Ke+6dgWuvuQb/ePJJzH7vPaxYtxYeg0+YZZ57kNeDvz85E7+97nrk5+bIk9dQXy9guU+//jB4aUPpw+UXXIRvvloMq8Us30/Q3qdPHyxY+LmA1YkTJmDDhvVISOwigPuCCy/EDz/+iNj4OFx4/gWY++E8kdd8+tln4qbDwI+/czwQ8P74w3L06NFTKsEyGZf6dfZhUtcU1DfUo3//fsJslxSXyL4MSriiw/HHwJDjj1p66vb5M58PFip79+13pE9ZcGnM2BMRHBaK+JgYfDZvPl588UXxw9+VtwuXXn45rvnd79GrTx8VFcMHs7MJBn9AJrUsWIzJYhHJjPKz53hWVricOyWoM5lQVe/CRc+s7ExM/aUe1qPgezqBewdvAh+kwspmbChQ1nIE7k1OL7aVONpl3H9J4E6QeM7QWJyYHi5JYWx8H5PZnremXCzxeA2UwVwyOl480eeuLkNmsQM3TEoU7Tn1uUChGi8AACAASURBVG//uFs06FrO8vr3JfsE7i99U4TXr+vbZi/e8k4W0mKsIOtPGUOtw41Xl5ZIgiqlNevy6vHPRXsnqDLQuPWU5DaP94/P83HHaWpJs3WjfSSTYY9Uoyc7Ne0/B+42BTKpcW8F3NvycT8SGnddZY+g50AkARr06EQnvpCoT6W2WDeOocWbK0Qao6UyB8q481h0JWrtciRjNGCp6kDBeut7zXHP4mNM0OZYL6lpRmW9G41OpacnqKfMiytErPRaUecUUJwQaRE2vLTWibgwi3zOIJ0vTN4vBoYCbEGf7CAJNhkQMLhs3fRnTE4le1/b5Bb2nNumxtpQVutsWZHS+zJ/oi1GmN+r5Cp7ByPcT3/PoYx3+k7z3lMzK+OX/vhBlEK4EWXzwUw3mCCDAHbxzTaZpMQ8276AOwN1ziHEI+xzeS5a5X+0d97aKUbb3vH8dP4FgTvHLPtK2zuSVScY0w5IxwKz3ta1UyJSV0dHEOZ1mPyuIop95e98tpXDErXmlJwo1r3WHSSsu4kVQ6VwmVeAnZAE8GHJ4i/xzMx/ov+ADEw5aQrGT5wggRDvPZ9zjiNdoZN/czidMDBJ0ulEflYWxo0fiy1bNyM+IZHoX8Cifh6YLO51OeF2OjF04AB0SUjAip9Wioxl0sSJuPVPt+H8iy4USQ3lH3xaeF633nY7Hnn0MZHcBFstIvMReRu3UdXXUFddjX690jF50gRkbt0mQVpMTCwmTDlZLBcHEFgbDfjqqyUidalrqEdyahquuuoqrF+9Gq++8hpmz54tmvb4+Dj5LvbX0qVLZYUhODgUzfTENxqxffsO6e8RI0aICw7Pn+D6xBNPkCqtHPv0eedK5DnnnCMMPFcqtQwrryAfw4YMEYvJGffcgwH9M1BVVYPaxgacN/1cWI0m3HTj73Du+dPRI70nNm/ajLlz5mDNxk3wcQ6h7Sb7prEBRp+yfWSQpqxMacOqgg0N3HXehg5Md9c0o9dtiw9lKujc9xjrgbaAO+dOjl2RUfkL1bV20TKwyYtX0zXH2IUf6OlyPuFLd1VuvYB2JZXZN3AXsF/9yxZ6kQQyi9KWUp+s7fACr5dAgS9kJq0KIDFAvN35u9YHMyGOiaiHo7gq3/W0iWR/aUURz8El1TcP9E78OtvHhZqFMdUMJP9vYdz9uKo1cKfGemBKyBFl3JXbgUPYIE7wfLnQHm9/jfvpF5CuSsh9ybgHspQ1NbVYuqMGQWa7jCXl435gUhmeC+UqxIed7ejogfblSgwTfIgJCYLVZPQnoypHH8Hs/oz3fQF3Jq/TjYpzEOW6BwLcdYIpgQpBFVd/9Hgms87kVC0hYE+SkSTTfjh82X/NO+NorEdzM4tuKeAuMhgBa8pFhneF162AOVlXZRdZ7zUJcBcQrSuMMkiSZG4PrCazsNYEfbRg5bOtPMA9UvHW63ajyUm9ugk+r0fY9CZu1+zCf557Dh9+NB8r1q5COV197HaYhP33iROM0QfxXD/jlFPQ3ORASmoqNm7aJAmh8+bPR15hgbiyKCcpN7Zu2SwyloqqGiQlp6DJ6YSZxaLgRZDJDJfbIxVTSSrxnGc+8QTemzUL6em9hC0fPGQo7v2//5O+SUlOhtfjRIjdLkm7y5Z9L+z45VdeIYmwl11yKVb9tAL5xUUIj45ETnYu6mtr0VBfh/KycpnDpk6bhsxtmbIawXyI7ZnbJDDh8caPH4/lP/4oOnbaThIA9erdGzk5OdJv7F+uPg0aNAgujxuFBYUSAL/66quYPGEiSkpKkDFoIKMQLP78Czz1xJO46Y+34L7/exB33XEn3nzjTSz+5msMGTEczW43gm1W+GoqJZ+B0EoC6pbVFZ9IlNSqJMkj3kN/VVkYRJJ35fOrfs3h2/ndv3APBAJ3jhNNwqk5Yw+oYnDO97om445L4E5Getn2mpYqknSN2VbcPuPOe1nwCwP3X3j8HDdflxxpUSyWXzrQEeBOi0469AT6uB9uxp0vYSZiKZu1IAE5OrG0vZvDh5uMEZd9uT+bZo+0tp1/Y/ReW1uHXQ1WVDfu8XE/GOAeaAl53Ayao/RCCdqcYi3YdtRMkMiEdrud1YvVKpOAhg4C9wm9I/xj/sCBO8ccmXWeI4NIvnT2yLZUlV+OXSkTHxIin2t2/ijt7g6dFiumskKtTkZUJe0Z7DIhUbkqKeDugYFyiaAgAZh0lNHrMVJxmODd/weRONHcxUiWnmCfAQGlUMof3GIxwdnsFHca6tbJdgdZjOIGE4wgDOmXgQf/9iimnnGGHERVciWh40WIPRhNdQ0Y2r8/SkuLJdgzGEy4+NJLMGfuh9iUuR0xsTEqB6GhEadMmoxNG9aRVsfGHdsRE0cLRJOs7nBO9NKbnlawThdCI0IFBDMwuOO2P+GGG27AgkWf44orrwYkUdeHqPBQWLgS4WoWn/uKsnLRvp9+5jSRGPXpSf15Pv4xcyZ+d8tNqKqoQlRElPTb+x/MQlhYBFK7dRNf9YbGJjQ2NCIqIhKupmYhNLZt34ZTTj4FkZER4je/actm9ExPF5tH9jHHHvMAGh2NMgY5XmfNmiWAv3e60r5L4ik8uP2W27B95w7MnjtfnrvivAJc+5vfILeoEMFhYXDTm59+/a4mv60pPdxdAR7u6r7z3klOQVCQBHm8hyRTFm2swpUvdAL3Dj1o/yMbaeDOOYHvcW2f29blMegkJuC4Oe6AOzuEDDSL0ZCZ5lI5l+C3lziUTrsd5nh3rUuY5c527PYA34O0tNQJehrE7I9xZ7Iwi1UdqQJMuuw67dG0RID/a19jGbMejyRUEfzI0rjXK+BHl5MPBG8E7bqQDScDgqjIyCjk1xlQUOn8eQEmP/CjV/n+Co1V1LtlBaiz/bo9sD/QzrOjJCY1NlgVAvID9tbAvUesTVagWrvKMDFyHIG7yMb8jjIE/h2UynDc6aRDAiKOx9ZNlX/32yL+ut152L69tqZKKgQToJNh9+j8D1GQKEmWdpXhY8cEYYfThUao/AdxJiEA9OdryHH4opbPvPAZ6ApkkjlA6iR4PHC5WBVXyTQYv5sNRrh8Llll8dTVIyEuHtvy8mANDoU9OESYcbfbKfuag4x467XX8OjDD2Huhx/glCknqxW1IANeeeNNTL/wAlmdyd+1C6OHjcA9d90lZ/bXxx5HSXm5gFWnqxlVlZVITEwW1p+SFzqlmC1mGE1BMLg9ovk2WWyorqsVkEqTUpvNgpBgFgGk/aVB9ZtfUEZJjtfjwugRI5G5daskiS5nAq4hCBvXb0RMTBR27szCzp3ZktBLpt/R3IwzzjgDhfmFsJosqKmpRn5BAb7/8QeMHjUKEWHhmDB5kvQTde1czGDwwvmSDHlYWCgqKioxc+ZMzJgxQ6rCbt68SdxvzjxtKq68/Ar8/uZbcPpZZ8ButeGpvz0hCbnLfloufvYsjuV1NsPudYk0hvcy0FFGVZB2Kn27FOcKkvHB7eqb3Xh8fhZeWMR8gc52vPQAgfvE/vHCtDP/QhNwra+fY4VJ/CRB/PPE8SWVkcnN58OK7DqU1TkFuDM5dcfuJll2a0/yQUBDZr6zHbs9EOgooxP1yL7z7/tKTmXSL/W+Rwq4E8CQbSf4plxAJUXVtAB3/p1AiECdAIgPL8E4o3Ota9cvff4fCOJ5ndw+IiISBdUuZBY1CHCnRIwOM1I51T/oOcYJ3vfVmIzMFavO9uv1AOcv6nDbm+T1WLBZ6dNuV3UJ2gHu6XE2sIBVa+DOZ0ISsv1FmbQdpK4psb+r5/hkIEo2NnCJd3/7HcufE5BTKkM5hCpGpvTrumqwtoPU1VJFw240gc5CDWDBPTrQ+AS4y3MsbiS08zTDSCYbCrgzqVOkNyw0JNIL/qz002TCCdwNZoNIpO6+7Y9YuvR7fPX9D3C6gSa3BxYzQSPgaXYg2GLBuNGjkbMzG7ZgG+pqa5VlqNGMd2e/jzPPPkvA7c033YS3X38DSUmJMFps+HD+fHRN7YotWzNx6y034513ZiGuS7wA1ob6RoSFh6C+uVlJR9xu2M1Wnj2KyysUA+0zCPhWywwMRpSuX4JEqSjrxcv/fhF33n4H7DymoxHVtXUwmixCYOzMykJtVQ3yCwsQFRsDp9eDuC5dxK9+8/rNCAsNRmbmViQlp2Lk6DF4YMY9mDB2LIJDbAgJC5eAiZIjAmsymc3NTvTt2xcLFy7ExEmTZO6lbJHgnY4861evwRlTT8PGzK1ITuuK6vJKTD/rbEycchLuvf8+CSikqi0dhJobYDZbJcgVK1Cjyinh/VRzrWLcJUjjygsMqKhrxiXPrsHK7M6KqcfyHHCg5/7Vg1MwJl0lTQe+y1sfh8FlYOG545Jx54uPNol0o6DWl4CcjDuBTHuWkHXNHqlK2tmO3R6gmwyTf1skA0EklgxgkSh65WtQ0lrjTpcfOm8cCeDOiZzMJDW/nMwJzAnQyaB1YQU/s1ms1QiC+GDzcyZZkWnnC0w3/k2S1QgeHA75n/sStDMhjC/L8nqnFB1iUlpbwJ3ju6R237kcDHTLao+8NeqxO8qO7JlzfiJA29ckzzMgqAuzWxAXrqRh7QH3/v7k09bAnXUaRB52kMBdazUpsfhfkcHs785SutLYoIC7AtOcM6hZ9wpoU6sLStOu7CKVJWC9y4dmKKtIH/1lvJSc+N2ZfF5JKiZ7zk/JZFNnzqqjXAAm4FRBgpLgEAQG22wwGhXbO6hPbzz62BOYctrp8BlYmZXbeGG1qIq682fPloRLHz3lfV4MHDQI//3vf3HXnX/BV0uWIDEpSYoLfb9sGXxela/w/ofzJWF0a+YWbNywXsDoW7Nm4ZSpU1FbU4/HH3sU//fII/AaDVL4iFIZqxR9AoorWJzKg3Ba1waroncCZg2U6PDMxMgSQR4vTjhhDMKC7SKf2bJ1C7Jz8pDYNRle9q0vCEafD1W1NcgvKEKdoxGx8fGoa2xE5pZMZG3fjlEjR8AeHIreffqitqYG/3jiMYwZMwZnn3M2tu3IQvduPaSfqioqEJ+QgOqaWqxatQqnnnqKrDgwYGGf2sxmPDTjPjz/7HP44tuvMWTYUOzasRNTJk7GttxsdV8tLLYF2NzNMHi1b7tB5mh+zn5jkrwC7spFhqspHAf8W2ltM654fm0ncN/fQ/Y/9vnHd4zGkBTrfudzvfrOZ4RjKjg4+Phj3PnsELx8tbVKLCGVHaRDJVm2I4epb/ai2nFk/Jb/x8biUXs5rCxLVxCyOxrIEJjQiYd2me0Bd7rnSEKr31mD+x8ujTtBNpdtW+uUCbrJ9nDSJ6jXMhpdEl6xa+qlx210EZt9uXEQrKsx7/UnpzJpWf3jM8HiXftLwuZ2lI3xJdTZfvkeEDcQJzXT7ZMIuuhVTJhVik0FatsDpTKUJ/TuwsIxiviUz/xuM5SG0U1HAGgAeO8o487xyRcMx6uyPfzfb1wFaXI0wOlUga3dTkmbT2nPCdbIvBoUC8v7yKCGz261a4/TvtfnBlNYWSiJ7u4spBceEiqAu9nlRrDVLAQTwb/T5RF2XrmTeGFjLgM19G4WUPLh008/weUXXIiaJgcamt1wsxqwUQUSHnczXn35Jfzj8b+JZGbo8BH4179fQkJKstReYOVWCnvmzJ6NhQsWYPSokXjm6ZkoLi5hWCjJnOPHjsW6dWsl+XPT5s14/IknMO/DuWABqvsfegTX3/QHSZalHMfGwllBQHFZpQQOcTHRwqzT21KPOY5bVnI1+AxwORoQGxcnLjAzn3wKzz/7LN55712cd8H5AtyDvD689eZbCLbZccZZZyG/qAgNTQ5YbTapBNvsaEJtXR0SEpNkJZ1VW+vqqxEdHQOn242wsGA4Gp30wZT+Ky4uhslshdPjFsLERx92k0kCHK/DiYF9+qCktBTl9dVyzy6/4GJ0794DMx56EEZWyPUnHYd5lWad90OvoOg5WYF0yvtVQMdIhveRzxTn1L5//up//yHpvMK9emDW7zNwQnpkSxXptrqHQR+BO4k5rrwTD6Smph6fwJ2OMt9k1sDh8ohmN7O4UWQz7encm8k0/gJFmDrH9ZHpAQITyl3osqMLymhAkxJFL2u6AKjvDmTcCdhpeSn2kS0A5vAAd768+cIgo66bnuz5MqGmjQ8tQXvgNvwbmXQCIv6d/1Pzuj+va77wWYSp0emGy1/DQDkOKeDOz7PL97D47d0JVs9tdnUC9yMzUvd91I4Ad7K6BMxJUTYZ74HAnSBJA4kQS1DLSlNr4M5VpojgwHoHPI56djpb2z3Q0FAHj5tsOqUuPpjNdG5RNQ5437RURlsC8nM2J5M5XW54TFYBfF4Y4TEY4fO50CU6AkE+A0pr6oVwoO2i3WoR6QhdYUg27cl7ccMixc6A6uoa/Onmm7F48SJk5e5Co9MFg5vnYMR7s9/DXbffLkDgiiuuwEMPPgynxwOGFyzVRfaeEwKtKTl2GJAQbHJFgefJFYHQkGApUDSwf4ZcA3XttML0+SgY8aBr9174cdVKWSEIj4gQAMw5pqy8UnTtLDIlbDulIpTH+FNzxQvJCzz6yMP4YN4crF67FtWVVeialIxBgweLXl0Yd/gQHRmFpsZG6deouDhcdtkVGDhwEMaPG4fsnBxJIKWDDcNSi8UMJ1cqWLHUZEJIiF1ca3itIpsU330jHKwkK0n+QZIcbDFbsGnVakyZOAHd+/XGNz8sw2MPPopl33yD+Z99KkWtyGGogNiAUG+TX27rr0ArqyFqNYX3ndvxfNmXWurEYOXzDRWdFVOPw4llzh+HYsogVYeBJJ4m8DQOUL7/ipwLxAYpKSnHH3Dn+CBgYeGiijqXsO9k3CmZkWz+NjAJQf3uTuB+zD5afAHRUUZr21WyngIiZBfp7a5tHQKBOx1lMkQysAe4t5bSHGynkHmj3zAbz4tgSzkNKCDP3/lS5gMdCOzpOBPo0tHR7+eYZ8EfFvWSGgZur98qNAC4lwVOHlya+PnRG51eVB+hap8dvZbjdTsllfEokNRmJj2BgQLuTMQWoO4fX0oyo8YaW3vAXenbw1uSuHXF1MO1yvS/eu/INDPZUK2GqZcttdQqQVWBeQZV/Jnb8B5pT2+9j0oyNcAt7iweWKw2GIwWVDc0gmssEaEhsJlNaHBQ2umFL8goUhomcxL8OpubxNGFCZujhw7DBRdcgAf++giKioqx+PPP8fCDD6BHejrumjED48dPkHO0mG3C6NPGkWCS48pM6QztHTlmaPlLP2mrCkTMRhMsdLbxebFhwwa8/dZbyOg/AGNGj8aSRYtw/4x7YbHZsD03VxxZ7NS5+yiFAWpr6/02jHpq8SnPdzavDybaSnqAfv3744abfo/f3/wHAdKTx03AypUrxZqyorxcqrHGxcTgD7+/CQ//9RGcM3061q5Zj2aHA06CbyP9cTyygj58xEisWrlKAPt7c+Zi7LjxkgMg18o+9Hpgs5olb4jAXlt1cpWg2dWM/2fvTeAkvat671N79d6zz2Qy2UP2PSQQ9kU25RUvKC5cFPC9Kl70va8IIkICIoIgAqJXRVEUQRFlCVuAAAFuWEP2fc8ksy+9VXXtdT/fc/6n6uma6u6q7upM91APdKa76ln/y/P/nXN+53fe8UdXyoc+8H75q7/7G7nz7rvk0//+n3LNN78p6zeZY6VSNuMjyU85H4w0A+sqCwqtCQWoktEQOYZ2p02IyBRLFfnCjXvlNR++9VidGv3nmqcFrr3y2fKs87bqWPAqumrIaoXiqnrXoR06RoD2GuiyP5nAHS/j/fsKQoVEkvUA7lAFTFjmSHUZXrtafKY/BNdkCyi/fcDCvx6adX1q6AIU5GEm8KLnlR/KgMrpmwfkpM2D6oFSjqcudADs5bse4al7tUgmJJX7WDS8QI03dFR5g/A6YbNocaVOO4RF4oaHpmUfSdmh+Bheu2pQU+Llcc/uackXLHyLR1C9RS2Pimd+3zHAc1dvBhQGdPZWcLOqpk06ynIvZXraVtildYM3C1DIplOyZdTGqXoTQ7QoCtyhiEEfs89sHxaN7evScvoWK7zU6yjTcp99JY5v9Wq1XiPqBVvo+lOTqEJZkihedjyrXtYeCUY2kjdNu5vKqWk1wtz7CohnnLh3jT6eC/JqWjwJwF9LJE0vPYH31mhTqLBAS+EYaCIf++g/y3v+5J1y6mmnyn0PPSjnX3ihvOENb5DLLr/MqG5K6eBtZ4mV+v4rVSSDGk2trEmVds9ppZCwQcHR1yPvh3RaCjgV6nUplOzdGOf3mZx89F/+RV77utdJtVqSdeNj9j7V/1NQKkRu4LVzKlWZCcW9anW5+uqr5Vd+5RVyCGlNLepUk7e+6S3yvve+V6UkP/KRv5fbb71NLr7oIvnnj31MXvryX5BZLXyVk2Q8qRVkH3zgftWW/6WXv0z27z8gO044Wf7zc5+TjZu2aM5PsVJUaUx9j1ag/lXl1ptvkd9+7W/JBz70V3LxJZeohGq1XpUrLr5EHrz3Pvkfv/Wb8uG/+3v5wQ03yKYd2/X5mS9WJCctyUpJUrWyKsekMxjNGGmAegPpJg1pL1O+M+BuzsL3fekReedn7l6J4d0/5ypugcUqpzK2AO5elJHxyvz+iUxOpR95QU7ky3L9fVPqfSRZ9WCurGEvfVG3Qej7oQhU+tB9Fc+DeW8Nb7smlwbg7qAEKsHpWwbUo47+Ml6Rknq8zTt28UkjctyGYX3pUvgD7xHVHal6uNyN4h5405mIgHbXXsfjTiERl8tjofHiNQAB57l3e32G9T17cvLA/kLwuFdVmk2TpsQS3e7bBX3MVC0AENnsgEqXRTfjua/tQkwsmPQ1bQ/QXW611/n6wj3k8JxRlkgRqg+ygN32X3R/EucYp+5196q/6uVNpSSbTsqmYUuoVuCutQvmetwpvkQl5FbgTlLqxgDol8JvX85zdXOs0VAs6dPlELs53taBunq1mHNOP4vmiXB+PLHQ0RYqDkX/zs7m9PKm+ENyeFr7As477w/+tiRFS3okMqIUtQDo1HtbcVqNVTflGSl+hNcegK+Aj/8FwMe9TucLSkcpomATi0smnZZJPPTFsrzzbW+XSy65RH7uF15G2qt65u3ayYaKC3Mfeg866oDOGrzvVFITN1WuUI2MTEikNE1/N2asCJQlXQL+4djHoPmo+4OKxVUZGx0OESKLIvKysbyKukYJ8LirLaB5M3W5+NKL5SX/7WXy5j96s+7Ip1BiTjp+h0xTSO7b18nVX/ii3HDTzVogiueeKRTMAKE6cq0mqVhdK7bmpyfk5b/0K/Jn7/1ziaUA2kRBElKhsmkyLdVyXdKJutTLZTnnnLPkwN79ct13vyvnXnC+tveuhx+RS887X9tqeHxM7rnnPolnMzJVmJV4LKFGAPMKgDUkFUkgj1ksKKj3yqkKJ9QoswRcN8wYK/Q3zzw8MibZX/7Pbodvf/813gKLAff5Hu8nGrhDHbjxkRnZdbgouyaKVhWybnKR7YD7TLEqE31lmTU3VQDnWwAiofCSAxj+pfIrVBmStfAeGVhuwrgLjkvLsCrRAH9qMqwlu9cvGTxHGw9wzgvfpZ4cMLBIeIiMhY7QWC8qSjKsJ/Nl+d79UxFJyECXqdXVS3doBgM2yJ7GqHyYkTTlzFu2tSwLqR7rUlml2OCwLhn0QSYwS3/OYuxN5QowynkOScBoq/fCUAAElPEUKp8a56FphLPxTIOZuKwbxEhwT3rwnnsmqoictCGjyY+twP3Jp41aEjdc4oYizerit2N0OeAGPJGcvZSN8yDFxr+cw+sf+LmQZSUyhmHNdebboC7lZ2fUAKSojhqEym326pk1NYJNQUXU6DJqnKnMAOwA9oB45j8eW01mrNVVDx3DADUZfw+wvxVhgk6T1vWqKUNpToXp/Kxq+VfqManioQ8+p6hhYhQ98/6Wy5aoqR78mCVRqs5NpSyJOAo48NihfBSsaFIVao1TS5JSZL8YIX7CBla5V2oV2bhhTKZmcpLUCF5CqBHAxtjSuQN4j+H4rsj1118vP/XcZ8n9Dz8iW7dtb9C8GOef+/Sn5Zdf/ouq/54aGJCHHtopiUxGPfNQcrg3noEiSP/04Q/L26+6UhNqf+r5L5B3v/f9cuU7/liLT42ODIlmEqSyarDEKmX58uc+La/61VfK+PgGeXTvXinVq1IozspXPvN5efUrXyn1ZEKu/9EP5cwzztJ8gBIR2Cp6/Ralog/HkyLJuL1b2GhLU3+yB7Z2N0UZNugzRs2tSzozKG/9xE3yF19+eCnDuH/MGm2BPnBfQscB3O/dOyv37MnLdKFZhMks5CM96yQCQRHo+9yX0NhH8RAkIKHKmJfdXqDucR9IxeW4kbrM5nMNHqYnK3HLl5+YblANqFBI2Hd0ZLQnVBnntM1He+k0RN9p0zKkoYVdf++kzBQq6nVnDvCDUsnUJIC+Lo9NWujdqjKm2wJ3jtG5sAYnA1UeWVChAiwHRFtBFStpTlQCbzpjx8PfTc+qLdQAbV4eribSab/Ntx+GgQL3MJ7xjvI7YA05x2zQ6/acDE+gc+rTGVsHtPCNc+CZE1vG0nLWNvMiuvypGbKrB7gDUKGYOfeT+bNt27YlNafLVgKioaDRN1EDmuRxvgO4RwFv68WsYqoBX3S/rY/NKIomJdrflrBqKjPm7WascB2Au0tFmla7ncOjC4B/04Y3Ty2gUA3PmEhRC7Ql9dqqFqX0FvPw6vhTSkdKSjVRMM9KxpitaxSAe7Kn4n45p47rUNipScsysM35PdFZ/eTq6MZAtfcrKiuw5AezKU1GnckXpVyrCLUF+B5ePlEDNu6O8YVh8qynPVkuvuwS+Yv3f0g5/MmkqX0xhqVWlY/+00fkq9dcI3/yznfLiaecIhPTUF1LkskMqIpREjWeclGe+bQr5NxzzpYP/eUH5YqnPlV27dojn/zM5+TSSy+T7GBaSsxF9q2Kx7i8oAAAIABJREFUfPe6r8urX/FLUizMytOe+Wz59Oc+Lw8+8rC844+vks/9x39JHE35j39MfupFLxISDWJxyyngj1KhaPx2pHfFqDBmiJEInGzQ2Xws0FZOQSoUZi0xFz1+NYhK8ldf3y3v+uw9SxrL/YPWXgv0gfsS+oyXD7z26+6eVM7vzTtz6kFTJ1obnjuX2BW88ku4XP+Qo9QCW0dTyndscHZDBUhA/Fg2IQP1GZPvUrAagL2IHDeakBPW2cIJkEF3eOPGDRqKXqsbgBst971TxTnKMrlcXnL5nBBpBrgr1zZUaZ3PI31gmiTXtYXcXZWF/lNwFTin3fanetPLqPM495ekUJP74zOlcKiCRFJBvQETqHgG0OCi93KDOmNc6YRy9uGpG1BvetyjwD2bjGukyR3w6nlNxlRBKTpXNDF1FanJACDxgONtN+MypuooAOulbJwL8I6CU6sBjfQaik7IAy4maYmiDBSJTCbboL85JcLoPBg+pgwBlcY13RkPGF/0A/x3o9mY+osbgRznya14vZ0b7c9rcpB1A67JhCa0AsTx0keL/bg6henKEy0C/FvRpzzFkoaGpYKsoRocJlHJmFUt+kBJMnCORrzViWAYN4wRzQOqqnde3x9Sk3Vjw/oeOXR4Che7GhyDg1nl90NB4t4HMvD+61ItV+TFP/1C+fwXv6hUk2KxrMfAnUfhBpSNSSB108OfnMpJXQe4zSXurVyqSrVUkssuusDqXFTLapwzXp79nJ+Sv//Hj0osqZaAVMtV+fePf1yufNObpFYmKT8mF158qRw4NCm7H90pT3/OM+TaL39FE113TxySRCoj5UJVZosYChlVnsGDz/MgCFmbzTWkIJ0WY4pCRjvkGWkvImKagFwph4TVuOYrQIckqpN6+b8vZSj3j1mDLdAH7kvoNCYUQObb90zK5GxFPe/QYdzz0M7r3q+guoSGPoqHQIXZMmpem2YCXhPMbBtLSbKat6IprmUdQrnnbUvJULrpnR8ZHtLKpqkWzvdRfLyuL23FxwpyRyg+hiwqyaYsbLPwROsiOycIJBsfdaEk2OnZqkaq1tKmxYuUb5xqeL4Wuv/5EkuVIx8SDlmEHZz575yzlRYzh4/e40YjigAAhFYxkE5obQLntkcNUjVUYqLfNxJTGffxmAylE3LpySNKYTA8ZKB9tQB33sdOXfF3M/0I6F6IxjJfUwMiockAqlqLRHF+qGz0K/UUWr3tfM87wxNDodo5MLYCTOYJ59y+j3m+Dbgbx9wiNapigm66VtoMEZzgaXcVGtMFB7A2QaonszaB+6zSWQCVzo83u9TAOZM7hnddKRqmM+7A3rzrpgevoF9pMAlVt8GHlSuTjJpUYF+v2flU+aJmCjr67JqEyfNaxddUHMlGUyfad/Cw1ILhwjsFeg45NVwPrzogm7tBmWV4ZFgLMSn4VToNFJSYxEJ4DyN4cnpG1VgA9m4wc88IS1bLNZmcPCS33PhjGRrIykUXXiA//9KXyo9uuEFOOeVUefZzniM/vuEGufnGG5XO8/SnXSHf/Po31Iu+aet2edWv/7q8+tW/rpKRx23BIKzJW97+Ntm0aaucfNJpch4Skxpdwy4o6H7MOdEch9DWIS5vBpcl+gPynT5FP/I3YwVHYTY7qDkWfP71W3fLc9/2jR6/IfqnW40t0AfuS+wVgDv67D98cFoBDeF/17VuB9xzpZoczvcLMS2xuR/3wzaNpATvYpQmE9W1Pvu4QeW2z+TgpzYBfSYZkwuPwzPaLNaEZwUeLDJhS+VFP+4N0HJBxvZMoSrfuWdC6xaoMkWtLocnJpUuw7Z3mmrCLDZUbBxoKwnJfqyjzBeOXytbEY8miXiq+jC/11vfASGJkN91/IQkSC0U43SbsIC71Jt70lVSr8U4sPeKtVXD+92DhvMEWEAQ3jwSTsnLaGeoehLrqZuyDR47OzLOT908IDvWZ+ZUS/ViZcvXUFr+g+IZB2hHgTCcdED3UjbOh8cdTyc/0fEAkKTkPefGo98K3DkWI4J+x8s9MjxoykFKlTJj1ukRRp1yip7x0kGjRHwUYFN0KFAmyiWTgnVFEqOsQJUh98Y8zYmEecJtLDWpME5xcSDvajVO3eI459wr1zpB9VXGpEWH4KvzO8cpd17vzzzZrpLDZxPTOeXg12IJKWkxp4rU4borU8uugXd8eCgtQyjUUB368JTU6ua5Hxwc0PnDdXwuVMo1SaCdXqlLPIkyUkwLWGm7kKCKURocJrnZoszOFgUqvbYVtQowfGKWVwAFBeNgNpeXFOdEo75ckmuuuUY+9R+flPUbN8rWbdtkw9g6ed973yNThw+qJ7xai8m/fupT8tSnP0ujBrfefJO88DnP1PZet2G9HNi7T+KJpHz7ez+UrSeeHCQdKxKvV2U0m5JE1XIVLFrJs1b1XePqQlDrjB5kfUYba/QlkdZ1JbqmvO2Ttwo//e3YboE+cF9i//LiguuLuszDBwry8MGi8QM1n6w9IHl0YuGy8Eu8lf5hPW4BL7qEt6YBwD1ZDx3rbEJO3pjRsO/ExGFLlAq0gPGBuJyxOVSdxI8Tx7kT1xAvyaQsDEqDCF61Ht/6ip1Oee6Vmnz3vkmZLlQEjzsA/tChw1LSRCqqCtdl95SpdQwMDM5JfGy9sbXkdYciUCqWFFdAS2hHk3EagnOK/XkdvKu2PgmFITFUQZLyh83LCn8VIA3fnO8cDPp5uQcFGyrbiGG4fEjsSbDcCPdH7QGXNzWPeTOvQ6uqJqhdYPx2VTWFbpKOy2WnjiqlxxNaVxNNBlCKB9xrHNDWGF8aAUOpZAkbPHlUnVppMvQVBgL/cv5WA4/PqXbs9RUcuCtTGyq2lrZ3MG56zE3OuPOejQOt1EznescB/WbcOd8dQMrmxoo9q2k+q6c+SDbirbd9jJ7l+3s+jxoOaIcHY9Tl5XycqyGp2uIA9+Z5+IxrGe8+ofOmeW2MCtOkV853Mi2g6ZlqTMfWyNiQgm5G/KGJGY3seVSCZ+L+3SDiX6OXAPxJyKV/05JBsz43IyNDIzi+pSo1OXB4yhj0VEgKMpZK9UqlTSO/anORe8aLnZuZlVQqrh57zwPRiAFjKJmQK554qdz/wAMyvn6D3HH3Paq+g/wllV0PHNgviVhdBjNZufC8c2R2ZkZ+/uW/KH/6/r+SmEYo6lrkbECK+i/RDM878NwE5pQnpGKwME9NXciA++jYhrbiA33wvoRJvcYO6QP3JXaY02Xu3pOXWx/NKV0GiTz1NMyjLoPHHc97f1vdLTCaTchYSEpt533cMJSSbeOoItRlampS1RM8Ce+0jUnZOGSa7Xh+8ISppF/wvLoso5d0B0SsBS+8j+vdE0W56ZGZhp77gYOHGnxtevXRiZouYG6gzNfTVGBdKxWF3UsOGKKSYqsEJB4xT/wDWMPNBfg6n51/8Z7hgVMPOwsw4ItkQU02tMJHUAVQGcFAaFwjUE4A+e6RBQRhDC53awB3EcmkU7JtbG6hMVXvUGOB/8aEAksnbczq/al/NBaTreNpOdOTUgNNRhVlVkFSKuAIkI2H2zfmH95wl0nttg0Bm9RL4DwkpXp1S84DIIfb7oC+1duOt3vXrl0NwK0AM235DU7bcA6zUyS4Ht5qK6xixZgw3Bg7LvvqHnN3BrhKjHtnnX5jHniTh4TP7kmeZXTEdXyamol72OdQdYJ6C+8xB7qMXca7aY4DoIOWfByHhaneKBUsEdfzM25UJjJEF7hP43wbt11VdYJTA6cAz1qux6UMxQYjV/Op5xqszglv9CN68VIT6IlIVI4ODel7+vDUlK7P8NyRnWQfhCjtb5JEzZhw44P28XZUME/1VLziqmQTk3XrhpUT/5lPf1qmpnPyqte8RsrVskzM5DWCoOOiDm++LH/2rnfK5z/7aXls12758jeukzPOPFuvMzoyIOlKURJiRowZXlasCh67FblK23skJBZbIjv9WJfRsfF5E5+fdeXX5Lrb93U7vPv7r5EW6AP3JXaULaRGH7j+vkm58ZGceiQXSlJF5xque39bvS0ASEGn2j1OUQlIp81sG0/L+qGQ2DU7K/k8yUUxySRictH2lIK78bExTUplMZrN59Wz6guhP71LNhJSXwvgHYM0X6zK/7l3UgrlqhRLVdl/4KCG7HWZpTR5riaFSlzD2qagMP+2f6qsXvvVvpE0ykKqUn14KjVx054NUK/KGcEbFo2kaFQObX/UMAK9AU+ZglqSzlw+L5lSXjtedYBNg9MevJkOwEhqVRBEcl+70rRdNqR7+AEM60ezgsGqVAgtWW/qMJ50zakB9uta9NsvOnFExihQFnjtq8nbThIjHnD3THtCKt7wVgDYadOReDo1NaWgHX68n4e5DaCnrwDu7ehU5INwP74NDw1olAKwmkyYR9wVf0w33WQd/d1gXnbTeVdQi8JRSDA1by0gFE+3qZRYcirjiahfSBwNwJ1rcm41yTSyYgC2kaicTEqxUGxQX3y/KF3DIwKuguTeb6/k7MDdKzmbV5uCSxZN4D41gmXhm4Zhamoz5mW36FPM3jE8f6DU5Kpw5mtSVRB+5JbJphpqOBjDKjXZkFcEpMPPIcHXjA02LVAVqtNqBVVVfcKwwggpSZz2CtEHTZ6Ni0xMTkpFZRkHZHxoQCamZqSkFkZcOehEG2rlkiRiNTk8cViGRkbV8KKt4PFXJw5qhABlHAwHU/qJBaUfHAVZ/RwjwqQ/GSdG8RkaHllw2MZf9vFOh3V/vzXWAn3gvowOA6ggPXXbYzlVlnn4YKEB3Nt53ZnIuyf7VVSX0eQrfuhgKi4bhs07FC26pFSAkKh68qaseh9ZEVl88Ojx3frBuJy1LaugfWRkWMtwg2bxuAPYePlqkmOkeiUep3bKFCv+oEu4gEWZavL9+6fkUK4sk9M5mZyaFpMEN7gJx/1QIa76yItt6nWfManD1bx5f7l3lcQ3ADweR0tOtvLkKsEXAdQAfvqe72z/mhpyUfK/e9uj1JfWZFRVvQhRHc7VS2UZgBSKHsevN61wxjGGJ+DdjVf+JVn7tM3Wp56wvWN9Vj9T0B7oMyYhefQlIOkzKDKeQ8B9M9cograY0st8Y9E9+MxhuMXRGgmAct4DnJ9oUzvPcJQmwzU2rB9XY0094loR0xw/TpehnZ3jzpgBVHNtaGjuOff8Cfe+u+dbK/sCAuvQsdB+z+gcVRUWKDgA4kAL8ed173XUc+868e4lZ181JBVIW+KrndcKBfFD+7K/gU3a3dRQeAfyL+2mXPUgH+nUHz7zSI09N9QQo425BC75M5y7KYk7oDrzCrjrcamomGRd5WtNnceejsTYhTej+zD2q0r9q8ngQFYjp6hmzZaqlqDLGgDfPpuRkaGs5jqUkORMpmU9Ou949yfz9k7UpFt+AcjXrGhUKinw8knCHc6mJFW2xGDazZ0DtKm/J0gax2DxCroYbTwX/2bII1pg61NmVvOqsrx76wP3ZbSf02Um8hX5+p2H5Z69s8rHI+nOkvGPRCQTsxWZKfbpMsto9hU9FG+7FY85Uk0GUDOSTcoJG0zWURfJWk31l/Genrc9K1vGqVY6ZJJ+6qE1b47zFllwokVgWLRY7JeibrGiDTHPyRnbdz02JXc+OqXAvViuhPEe4GYsIQcKKV3kFt3qIgdmVr80pAN3VfKokgwXwESgAjiVIfq8lkRXVcDuRY7caPP9AODujZyvrdxLyfd6rh5QZKLXAoCh+TGWNY8tQAXwMkcVBsWOTEJOWJ9pGLSZVFwuOwUJSAftQUkGmb9VQJPB+41n3DfAKAbyUikynIdxABUGYO5KHnxOv7onHXnJdtEzklapeBxdEzZuWK+AjHY3brolnzb3aRbgMSCMHCTtbeOA8cXfXM8MFKPcWF4ESaLwyqm+2izA5F5wTR7XqscFS3hWnnpIftZkVgPLxi03772qrwTVGzcU+E4rqIYKrWaIQu+wYlEapVIFHAOm6kUPHmeOsbYCmFok2ilDpmHP31B4zONtevIGXL3gFO3mz8v9Mxc9slmL40Gvau4NCbFl5bbPtzFwiVRAVxnQqqwjw1kt+gTHPV+oyEy+oN51deBIVdaNjep+Bw9P6jt/eCAD+UYqtZpMTFDfIyY1tRxsvYfzXlOxS85Zk4GkSLZulBh9xhC5axZgMood7wBPMuZvojHIh3qewkLv2T54X3QVWpM79IH7MrsNzzpg/ZadM3LtnRNSKHtFyfaa7v1iTMts8BU8fCSTkLFB85pGVWHwsLo03nGBJtMoFR/Knw+lRS45cVgVVQjNAuahygyrssTcm2ZhAQAQdidhFUDRiwqnK9g0emrueyaXk+mZvNJlpmcrwngGzBNNYnEfGhyUmUpcDsx0Rgljsd29ypO2kW8EVAFmrYAMNRst+sBnmWxmjqfd6TOehAzYxzvPv55kaolnxm1vR3tRGkvgtQLw2beXnnYfK1xnNAPNi6I6pq4BkFSKWJB7ZF9AO+DdI1GnbRmU49fDtTcjF0+702V6kDe7rKEM1xxlFwdwzkdvVYDp9iLMV+g3KNIwb33D64qR4Nx5gCT7cT3zVNf0frzwE8fR7+PjIwpuVT2EAkcA84bUohUWclDtBgIeXI8YuFa6yi8qyDbg6jQaHaeBkmUgz6J/gGqAH/fJe4r9FCCqTrvRNdjfvNqWeK7RpHBvjA9P9jWg7R5xqDupBlBXKg/RJs3nsGJRgHjzzAfHSDBAOJ8fS7+ZwWCymA7UuReAu/H9kV826kgzUbYZJbIEXLtnjBo3phTwxygeRUEpFKDq6qU3nrtVkY1JSgazaRkeymg0iiTVkZFBqVABHQ47tCJBiSkh46PDUihWJJOmsqsZMbwL0WznPSmxhH6mBjdRCSrEosYjdRlPVSn7qn1v71eiFnj9PZEXw4w9iRiY6oy+L2IxyQ4MdgTcOW8fvHc701f//n3gvsw+cq87obT/+NF+eexwqZEFb1XNj/S675+pSJGKNf1t1bQAIEVVNRS0GJthjrKGLl4xOX3zgCQTAWpF9qEoDYl7LIyTkxPqIVo3NqaLfBTI+KLOYs/vhNzhuPfak9qrhlXd8UDxwWuYz8+qiszOiYo8cKCsCV8Yrox1QvjZgawUynXZeajYMQNmaraquSKrddPnb1ScnHuXSiMJYMKNG5XcC9UlvWiNSSeaHKRRUuKqnQ5Fot3m4N9AVW/pMdHr4TFn3DtIj455V45JxWNy6uZsQzlpMJOQc7cPKZBXTrvrtq8CbzvjFYqMK7fwrBjGNg8Xo0vMPwKdJsP54be7Ig2AE+8+n2/evFmBMyAe6gw67gBGfmef6FpA4vowUpBBHYY+bnikQ2l74z2bUox73PkbSUWj6RkvWj3cus644gzJjgb66FhNXkUOEtWYSjlw4wHYEaUaPP7q9Ta5R6O/WG0SezfZOmZVW2Pavnin0REnooTqEoaHR5+cOsO4NyUUM3KNy24ykQ0wDVAPSjfGd4eCinffiii5R10NHtomGArO97diRUYNwrPvUQtXZKEyLMaO8dctL4Bzm7IN1yFH1XJXoKcXq3EF4QNDWaXElEoVSSRjko4l5NDUrOQrSDmiZFOX0dFhGVBeOn/HFJRzQpwZ0AjLSosJUpfcWaQ67FiyKvVKSStMa4Q+FLZyDX5TvgmhX42imBoQ9z0y2p2UaT9ZdbWuLku7rz5wX1q7zTnKve4ozHz2RpL1ml5IfaG2YHdCd8rt7W+rpgWGM3FZN9jktqunK6hkcJP8TmXI07cYf9UxAC/4rNIGRjQUms/lFLij0kHYnFLdvpmHa7ah44xHrlWZYrU0CIs9QJ0fgKglk1WCfnNdpgs1uemxkiaXAtwTqXRI1rOkrAcPFJRGY9Udzbs8H3ACHOydMj7satuUL1ssqcfcxoGFtZ1nCzA3JRlLDMRwM6+6A1r7zrz0xs3FU+8UgvmSTNXrKMHruAzAuVh7kmRNERjP32gkY4coEwOdmgabyPsIlK/Tg7edY+YA91XAbQckE83yhFRoLQDq5SZ/t6PJcA1Ua/DEM5cxwtngsrMB3OlH/ub46DY6OtLQFzduefNbgJtxntFgt9L2/G0ccWr4GJUJ0GkJjVZl1zdNcA6fWwJypQFWnSevCaShqJJ59fHa2z0aVcMiZlboyMC6UXMMSJv6DNVWMSKs+qoaFWnn0ptCi1+HKKRxzi1h1hNb3VuvcyucW40GbRNTJzKQjwGbNmUaIlGh8rDPRZOdND15ilGxv36HRz+0hz+PF6Ty53Eaoybrar4BkYqYFnpKZYkqJSWRNfrMTLku07MowbDVZGgoK+PpjFRxqIvI5KRV5h0ZG5H8bFFy+VmVoFQnHoo3dVObisfqMh43jX1VmIIOo+0PbSr8re3txbgsNwrDiGhJJju42NQ+4vt+smrXTbZqD+gD9x50jXvd0bb+t+/vl0cPFxvgfT6u+4FcRWk1/e3otwBexy3qdWzPbXeaDF71gbQBsPB/XViPX5cWwEytAgf2oIa/oclQ8pwFxL3WhMoB7izIcNoB7auJImPgoKRhcBZi97S3Ro1YhDBO7z9Qll2TFeVtDg6NmN5zoA5N5UrywN4ZS74LCWl4mOfb8sWakCtyNDZX8lAQriXSXdLVAIR79JyTriBdYspJBZAYu9/GjkviGRfZAHuU4qLeQ+cNL6AMwzl7oRyzWHtuXzdXQSk4PAOvORRY2jSgXHaeb9t4Rp6wZUCjT1F6jGu4L3a9lfyeeRXVbAdwqvGczS77soBz5i4A3WkyfEbkDADIdfgcbzufAVjJXeFv9mvdHLg7aDdAG7jQgfftcoSu+c97hX1MicX3N+qWedctGd6LLFlio1FULNHT6DD6t96QgWIF5gB3TZovKzAE4BulxSQKzZAwsO4qMry7AMv2zjCuvHHnLQmWcxt/G0OgpIYCeT/mCDDKj/O3XcPcaS/AYM7dpDtZ1MENmloN3r61g1PKMCJ4XoA7lBzfVEqyVGqoxvA5z9GsKhtTcK8JoA1pTjMw3KDw/lHqU9wUeWLJpHrLU4Bx5CQlroIG8OA5D1GDickZnkTqsRpO+caWjNVkNFHVNrF5boZas71r2k70hbcRbUqb0x/IVXa7ffP2vfLsK6/t9rD+/quwBfrAvUedwlwFuN+7d1a97vzekIZsQ5kpVGod84B7dIv907RpAV607nVsl5DqnrDBdEJO2YQ3KRSlCf8CaJ72BCtAQ5W9ffv2EvNs6Lg7x9UTE3kxQ40hdM9LeDnh+150KPcDUOfHgbp6hQPPdL5rANzzpZrc+GhJkpkBSWUGAtfdQrq5XF4e3J+XUsUWMegkcMHn3Y5ioirPimoL+FuND61iGCJlAYwbhSChz+F95jx0gIKHtdXDGKT1jnbfLjY+No6khEq/jehS8Jj73/Qb8o/IQLIx1i89eaThoV9t3nbXbDcwHFPgTBLpcjfOBxgHJHpSquu5A+a9oBPXcSUbU/4wSUIH5NH72LBh3HImoJAEulTT420JlwZaLerCe0jVhdTraqotRp0IAD7IP+ItZh4DOlF2MilEU5HR8R2oMw72G0a5RhjjWj3UeeROKwFc4uH2a9v7oaw8awwFU48xA8JBvldRNYUa8+a3JpY6V92ObXqWPQnWeOcpBd2a9JqmUFJdioVZvZYBf1Nc0X2D55pIhEcJ3GjBULDreTKoFZuyJN50Q6XGQL0l/yrODqo/Rv2xdz8GAu96ru1zXNs4haxrWmLISnJsMiWTU7wDcbS3APe4yFii6ajgekQ5avWqDGSppmsRFouGWB9bX8VkGElJCPldbhz/h//yI3n35+7t8sj+7qutBfrAvYc9AphBy/0T39+nXHdN2guJe8a7a16MX/dNrw0d6x420ao7FRrU6FdbWDaoKkQqRuKBpK8A9ySmumeVfVl48cKfuBH+r5UXnzh0SL1Pntyq7/7Q8SwcgHYWf+etHs0G0WTTkHCnNJjG4rD4XbnX/e79FakkRwUfHsYqYx5O6UwuL9OFqhzI1UwFAU+RJs7Nv6G1DIUsOB4Xv4ke7KE0twBuCI83vO167rAwK4Y/ErizB8cTnWAPgIlycNfARp7G5pGUedaVpjD3X6U3xUXO2BpC8jHRHA5+3NPuwB3lDRDh0hnky28wDE8SQJ2SgmFMsmgvckdcBQrPPfOXDUoOP3wHRYbrAe7NaM21Bev+lFAhxsfMoHDg7qCcfnDgzDM5IGZfV3IxvXaSVy0ZNLq2AFgBfByHt9aNcPdAO+AHKJtai3nZzYkAeHSaCcB2bnKs68Y3PcNRA0NC4TE84IEOFiIB7q12dRn35js1RilmFHHSFsGrbiC1KQVpuvSms25AXY3okMSpkotB4cvet9bSpobTrAyLUaMylnWj1dj7zmUj7b7tOFO68WRyrUcRTurt1kzaNQDtco0uGWvRiaRU8cHTV/WYVLSQVF1lKwcSdRmMW4KtGx2uOEaukJ/Tn8UjM7TZ0HD3wJ3jXbL0A1/ZKe/70kPLn3T9Mxy1FugD9x42PZMMXXf4vZ+/+ZDMFHiB2eLejjIDPxjwvgqpvT1sldV7KryNVEG1ojHtE1J1KYmJnL5lQNJJ28n5wHDiz9k+KEjjKR8+ZqoEs/lcg4Pp3j/jJmYalQJXQ6t4qL+Vf9vJvSk9rF6X7MCQ3H0oqSC9VEHXvCxT09MhmVPk4QlLrus0urCSlBkNs6sX0wqjaJSkap5ELUCjQNw8c4TCWeRtsxnKoqnh+QghuVl9FI/fXB33TtrxaO0zPpiUoUxQjwmGqhubGnmSmKwbCt72mMj4QFIuOGG4MVcARZSnN0780dVtp19J/mQ88zuGMWA6WtV0Oe0MEMc4gybDHHa+O+fH4w7lje8A2owdpCFVnaRFJ517YC5wfySnMp5yM9MBgFqBNjWYNDnUinspgG1wv/VtpN/RR155lP1Rh1GvdJBH1FEb9M3Rcddqu4HmohXMrAr3AAAgAElEQVRYY6K0lsLsrIJOwKLdr10TYOsce53rgd9u5zW6jfLbuU/mD5SY4DXHaw/A5hldRtKNYF0jg9SjFX0yZ4lFD1w20rjfnrDr37mCjKvp0BdGk7H7cRBuxpBLbFr0UI0AFGYC6HeDzu7FjAJ+9wRfr2Ls+SkGsEOuSrhfPrMIgyXwG5UH3vuwtql7/n0NiLad3o9GMsxRYdVqrc8pxmWGGV59V8exSCB/r9+wuevh7O96DiQShdLMn119X9fn6R+wOlqgD9x72A8qBVWry9RsRb5x14TctXvWqqkG4N5alIn9KfteWgPVI3vYTKviVCx/W8fSCj6cIqNhyeCp8cWR/aAUwIG3z8yzCNg/7/gh2ThsJahZFKxEvPKiQuEN87Z7uNOSs46mX7LZ9Cw0UAsAHo1weZc9w3geG1+vuu137Z6RmdyszKA6U0JyzpRTKvGMHCoYuOt0m8xXJVdcvsqM1qEMCi4GsK1aoy/U3B8UGdVmBzRoyXMWfS+w5CXQ3bSOaTGZViWY1oJJnT7n0drPlWS4vnnam4nYHnVikMNlZ37w+xWnjpqBSrJkkH50KcioIXM0noncEYA7wAsARm6Jq74s936cJgP480RyCi0BHuG08zv/8p0nwLqn3IF7tIAX+1o10COrCrsX1xOcS8obD/vpq8WoEp7YCbBznjdRPpdxdI+1S0Ga/nlKPfAAfBv/aQXb5ZJVR+U7VVUpmQHh3noDlAboo9VVm5rxpjEO0FdPdUw04sadDmStqJdH87x9rCiRGcJ8l9RKsCK1YDQYWLWKqRYxqOj9+DukGXmwJF7j0ze5/JzLIppWyIh9tHIx8o+8l5TfHqQg1TNuRoJrzfMcHJ/LzShVh9oG9KkZEwaqPUJi+QdE7TwB2Awv15l3yo5TnqDmcP/W3jHNhzIDgPZzSozNS81VqOEcscgJ+3H94ZGxroY1RicJ25wDhSU23v1/8eWH5f3XPNLVufo7r44W6AP3HveDehRqNbnhoRm5/bGcUmYswc0k81pBEi+4x1a5jnWPm2hVnG58ICEjWuI9eNCdKuA0mUaFSCpGZhvedvNGigxnE3L5ySONsvBesGY1JOkt1sAsACTNATra8W8XO96/Z6xnSPxLZuR7907I4ZmCGqrQZbRCYiajPNuHD5ZUNrLTjV0PTJdVrWapG3NOw9eUHVed5AgXNxZXfWlNMEXtQiVADUS4IgyLufPcUewgec2SVwnRG499rW5bxlKqkORjWQ3LCD2Mv11Jhn1O2zIg29dl5gD21QLa6TM83EZXEtm4caPSWboxFBfqR8YHIAfQiRcfgxdKDB52wCCGL2B8oYiSU9DcgO903HBt6A08m6qkxJEZtKJePj49cRXA7QaBglI89ajDlCh65CpGVpDIjFMDq4B0wC3z2OeA7090imsxBjQHhAJPqhlvEopQ3yplkjqLmgDsXHYF42qc4EFvKsg01z6TiDTAawmvpi5jSau0EwYy+7uiFdEBwKy3pdFmzLC2iI/NX4+OeeRBPedagMocL/q+C0muJLKyOfjmby/yhHGen83pdxhH9AHPDOB2g8OiEJZ/4MaRGWTmLVdHjerocx2Xq3QakMlz8vxzvOqw48NrzylJptRjhkkimZahoc7zNrhHjFqPDNFPgHjGMZ73P//ig/L2/7it0yHZ32+VtEArcHeKHgamOy3o69Yq0TE2nqG+VHfdKmmAXt+GhieR/StV5Tv3Tmk11cMzZaUVGF3G+LJRfsx0sSqTs8v3MPb6WY7V8w2m48pZdxWZKGhx76GDmrHBpKrGsLmaDPrVeNuHVMfavPDmhWx65Fdz2zkYgQKw2MazeQn3dt55tE8A2kSZkId04J5IpmRoeFjBAEmsKC0tBMNZNC1sDaDAcxeTvZPlYAQsdpdzv2d+mZfTAIYuzKo3HzisWtCIz6wgUirwXbVyYeMuLbIC6Od+8KjpQqrePCsqc3RZ3d21ie+NwUleh47zECnyiFEUyGOsppJxOW1zAO2BTtbgtQeazNLuojdHsfQAqgG3/O6VUXvBa/c7xJuPgYsxgBIU1+NagHgHj72OpHF+gCLXde99WGv1tjASxsfHJJNGY9y88vn8jPYnyZGAZaNtWLSPcWs0GnuPGa3DvNIkRAIy+Z3vHQg3qSfGhTf+NQAdL3qgyoQqpZxPPdxBelHVZFRBxgwD15p31ZbGezck0nLjzClXh3HjmHtwIKJzWKk/rJPNCrHOLXegHi3k5MDXzm9GC1Q+p9SYZjznQr3GPNqerEo7FQvFUECKdirp3OeZPO/A2tWiJ5Yga5VeXRlHKyyH9nfjAu33ZkTBFHGchkOOjbZtMF6c/x4dX+k0UpDN4l8LzSSPFjE/GLueh8GYxvBkvnDuvsZ7b95Hj+dZosCdMUQf44zzscm/HgmMKtf1gfsCveTykHfsysl9+2blvn0FyRfx2DFp7cCovQPw2Tu9NJDyeA6WY+FaAI9Nw8mmx9HBS8TDHpXEO2ubvSR9seH3J2wdkB3rjesc1b0GvLtM5GpuKxYc159e6D55qUMB8AJRJP+5XnP0ODzseMdv31OSQ/ma4ChncdHqjCHC/8jBoqCk1G4DQKOZ7CFw1GcAC0vluzvv3Lj7gX/tBrPTnUIBFtVTR64uhOSj98fnrpkNwEfPnXNHCy6t5n5uvTfGPpQvT0RtAnZrIzdandsOD/78HRQHMxrYnKTUo8xr59miORokosIdX65ee2ubAZ4xWN3bzgLpc6JXXv3oNQFrbiy4F5f5Bzh2Q5u/ed5WOpB7eY0eUlOuNL8DuAGRCq4lpsoxTQqHcc6N6tJUVGry2g30mqQiNDOTUmRTQK8GMnQXo6aYdKrlkADAuSen3jjv2xJwAbhWEEl16FXxxcAz31lEoem5tntz6qF5zrX9+QlFqjgf1/BnMQ++FXpyzr5Wpw38dwM5Rm3x95rnCRDZIIph3m5ro6bCj0WrXE5SKUdctwHirZ24jklhzq0+68CdfZwCo8WmaFeMLaUQNXX/eU4zXCh4NWQKQR1sjBeXJmX8Ml8Yvy6TGgV0ffDeQYOuol2iwJ33E1FHG6PNDW877wmXrw2gvu9xX6gfvSjT1+44LOVKXW7flZNi2UKYSplp8bpDJdg71U9UXcm5ASDfOgpHOfDaW8C6eUU8/UsE4ILOtQL3wG0fHUjIpSeNGGiPG9hRj/sqqBrZadsxBnmpA95bJzvnYMHBI8OPcy/5HIueMGtrkI3xrGoP1brciNe9lpCBoWFVIrewvShof/RQSSNPc7Y6HsCiFEvQWiy8nyUcHZK14LrDee92Y+H1suztjzWjC8qMct1Rlgm6zQpKAs816r21MLsVYVprG2OeKBMJ1m5stlJkeCaiSSduyApRqbNDddQGcA8A3o8/Wm1APwBCGI/0G95Ewv69Skb153IDlzHgGu1co5eJr9E2dJUnnsvAbqZRpRUA5nrwLMZ4TzuNLBh4rihor0tNcjO5RiSqaXzEdM6pBGWQdvR8D30nJBLKx3Z+vFVVtSqlnrjq8pfuXXapSjfInULC98o516RXkmGh3TRlH21cmg66vlsj2vFKAQqFlfBMV6plNaQ5t+evGPXGIg1OrXGpSH9epxM5vciMCvOgexKscdGRnGzSi/xeLDro3nqLKkAjop0A/IBvB+7u+feqsFbUyrjy/v5tKNkoj90cCbVIsrIDdxwinry80PxjXkCR4V/oY1zHJU35ux21qw/ej9YbrfvrOnD3fsUga90Yx7wreD+yFvL+2LRpUx+4L9bcgPHHDhfl1kdzcnCmLA/tL5jXvQ1lhldgjiI0s0enCM1iz3IsfI/8HUoyzmtvpQoYQDfgjm778evTql3tXlsS9aiQCqhp5bQfbTDTbf+wcDGZAfAejmeiA1CgxrBAtQID9sWyb8eL92rBEwWRnbmMxBIp9cJbYraB94O5ihxoqRgMBYXre7ETeLMsllFvpoJ3qGRdUN6jMo0KPJQeY5QXTyZ1+oBzVAEgyh8OVV7XIhVmvnGAwUlOhxunjUhRQwbVEuKOX5dR7faLThyeo9eOsgmGqikwdZ5o3O24nG9/xhCeaBYo10Z3brAXWeq1BxxPFsate3ed596Lgk6tz8k1eDbAlYe5MRAAWNFEcgAcFAeXpVxq+xq1g+TNvM4rQK97tZ0u4io56gkGZIbqp8bNBhQ3Od7G4SYpsyolVGzUa26eYfc4c36vampVTgH9XnTIVF1UmjQBBTGhCjAO3J3vzvmaoDMkzWqRs5i2k9No2M+fiWu4Vr6+CxpceXNSRPfl3BgsRgfC+x3KI9VtXzvWqHhugDTAd6ig7AaDSVYa/cjvhWO8kJIn1No9EXGo6uJjeQQVKRIpIacmk9HP+HJgcHjRLncKGUANA4+/+Z37nw+0+0n74H3R5l0VOzhwJ1JEJLydA87GlQliuLPtpJNO6gP3xXoQsALn9wcPTstErqwKMjsPFRfkux/KV5QT3N962wLwehW4tKmOGv3MIQl61cjlGZg36btztw/JxhEr/23yj0YhsIjt2oR57nny1jZg1x6YLQTcPbcDwD4to/LgwaJKo3otA1VcqovsjFBmnMMKIAgNrUoUeMFbt8l8RQ3bTjeAuytK0DOAcQ1bU5xGVS1iqrnudINGBCxIIXZ6nbWwXzYdVzA+N9J0ZEIqhZa2jaflwh3DVpgpQpGhUmqUGvZ4PrcnUwNsWxeobr3P3dw3YIcIE4Aq6r3qtYHgiWXOnweUR736Hh1zJRueuTXprJvnat2X82IweDI3iaFIORrXftYKPpEY2/AyA9BNZpH7KBSQwTRaCMcoNScUTPJKrqaIYjx155g7mPB/zRAjxwWevtFejNYC+DWOPX87fQUAbHQVe2cB3I0W07w/n9/m9bbkcqfluEykeb69YmwzuhdYOEFrP8ieQtmpUTnaIhNGGzLHhBsBXmnZjRPam888h4Dn9QiAP7sl9pox5NKUTvMBuLtBA1VmsQ0Dl7FklKOEGrw8I1Epz1da6Bx98L5YCx/97wHuT3nCeu3naK6a5aqYEcwc8iR0+j389IH7Yt3n8pCAl2/dPSn5UlV2T5Rk96QpzTSSVSP0Abz0e6aa/LbFrtH/fvEWALRAATAQbj/uNWx6Hpvn2Tyalk0jgMcAxmMiW0bTcu72wQBeqLAZOL8RNY7F72Rt77EQcOfJGO+DQyMyNDImN++ckX1TJfW6M/7VQCDhq1yTnVBmKFZGqfRSsVHcRL3tFIJpI5XH+admqzJT6Iw24xEFVYKJxVUBg8WvpCoOVfssLGxru1cWvnvGOmPXk6ijiag69sOcINGaWgXnHj+kc8XoX80fk4G0nTvxt3tC5HJBroN2p49EnxZQgvRjL0Fs9Pzw2wHugCzAci/Vavw6TluD1sDv0NO4lvPIeX7ugx++B9DDse+UJrPQ6HBPrHv55ysO55E5lE2swJjNZ96PRodp0mXMq96k1Gh1YRSZasY1t/FjI8joNnMBPeMTYK45JwF88Het5kDEgDkbibXmwTZKjZ/Lk2kxSIzqUlMOuxe3igJ7S5y1wk58z/1bQi2Jvea4MedG0IYPRZ+gDXlUMur8sKiFhQYdQPGnGza8j5Q7n8lYcnwoesczYgxQkTWVyqhzQfXxlVaU0XMC/BdLTOV8jCXAOv3Jc/MZnnaiqZ3Oxz54X92rwpfe9FQ5d2siRJma9FYiLPNRBoOB2wfunXSteyIf3F+Qu/fkFcgA3PcsAN6LlbpSCrpgBnRyKz+R+1A4ZjhLcZ0or92T8YKnPCAR/kEm79TN2QZnnTUGbvA524fUC9mOIuMGwbHewHggWRTaUWV4dkLcmzZtFhRl4Lt/994J2T+ZV233WCzRKMhCVGnvREFmWVRCQSSOzWYyiyZeTeQqki83JdPma3MAA4YBYW/CzISsbdE0LruGsdGyXkHax9HWd+fRyNOA2jWHIhOplGpJdBZNuvCE4ca+RJSSKpNp4F0VkzzRd4GBHs2d4Jp4eQCbSwXX7j00GsTcjWTUKMjt9fzjWaDLwBF1Xj2LIotjNLFvqdc1j7aFujk/wKqVqx99/l7RZJx2hDGAgUU78tNuwXcKD4YTRoUbDcbxFgXXSEV61Ix5ZQWSiHJZhMtD9a30OyucBN3GCxtZrowC93IpqN+4xjoUUuO7sz+OL65tNEbzmBun3JJiodngGWOOoyalNJ9QoMqKQpkHn2duKsGYQW8ROZN+dC+4J40SDfDCSM3jjIrDM3sCranqWHKug27Vj69RrAnJPt5HPAMqN2asWNtZ1MAjDpq0GhSsBoeGQ6Xc+UecJ2w3jQ/ztC/F6OyD96XO7JU/7uO/eY5cfuqoXojxz9yknxdbz/qqMl30javJ3PjIjOxVL2RNPe8ko0arqipQD2g9V6rJRN7k5/rb0lpgLJuQ0QHzzrinvSkBOTdB1a9wwvqMjAwYn1AVFGIxedKpIzIQeO3+GR73hozk0m5vzR0Fv92rU7bePC8Mqi9u2rwpJKrW5NH9U3LdbXukjJpMLK5a0fwgzfjw/mk5MIn2tnnuAHYKhjpw5+YKncmnsmADDjTBFo9cQxea6oRJTYjrzH/cfVexcAI2teAL4f6kha0fzw11GEA7W7TCaatm+8kbs/LMM8ckDVAPCddzvO14SQPXd6H7n298AI62bt3aSPpjDAFI2dzL227BAdQSCnaN9ui12X/z5s1deRGX0vae/BUd972qzMq5XakJA4eFt9UgiCaEA5qjhZ6W8jzO22ds+nPMNy6jHnnuDyNpsQRgADFg3QAolBWr/mnccwof6a867xycWjTMALgVczJKjUtJ2v3Zd/wOkAW0mxqOccOZ56qcE9RXnFfvWvUWAbICSubltmJrrhev/PJQQNHVYwDXrkxj4DsUX8LgCBQdu7YV/mIfpwt5mwLSMUZoP1O2wcip6LvHuO/2vOzP8ZpPodrvpn/vxgj3Njg0vzfV7t287Z7EzGedUMmcsuiVeKM5HH3wvpRZtvLHfPJ1F8iTT7O6Eow98l5wMCy29YH7Yi0U+d6tcPTav3vflAIZpcRMBvAeijNxiIfZ+L3Pd++ikVt2XcjT3qALBEDvh0ZVZNS7Exe5+IRhQcs9qiIzJ7GvA6C59KdYXUc+9thjjdBc652xwDiQAiDn8rOye89+2T1RlLv3laSmBZks8ZUEtcnpGdk9WRaiS0jJoUntSjKdPPWS1WZYLFUiLq7gfSU2wDoa0O65M+BsdB2SPFd8i4mMZlsKjAVK1xzQLjGlx2CYkoytRukR9JjA7V1knAPE3XPc7vkApPywXzRiY5zldNDCtmI8eLQx5PAIA1x9iyZZsUixWLVKIvaybQFO0EhcJz56Hy4/uVTKilOAMEx4fucfR++ffbg+7bBcbzvPAu2HKAJtS9stFAVhHQLkc4zz+5caZXBpQ3JOQOSWLGoUG/c+u86667Q7iHXg6tVRne6iCfVSU4+6JdfXdH4hgQmtxjn40E6g+GD88bwAa66vc5JKr2LKNpaAbJVL+aFgE39zH64gYzr49r0VijI5R6WVaaEqM0YaxkWQygSk46n3/TmnF6vSfCmn1wQ1HfeWgxt0TmpV57qMjVnV0/k2N8poD86LYebVfqPYQhNfi0X94Rg3cjiGecV7PLr1wXsv3yq9OdeX3/w0OWezjVfeDe2M/nZX6gP3LtvfKTOPHirK7bugzFji3qFcRdC4ZmL65HLPO/8enKnMq3/d5S38ROwOMNk4nFLZu3b0mChop0GcKUE591M2UhVPP1XH7xnbBlRlw73syoEMkpHRQk3LaVjjUh6JihzcLBUYLOee2h3Lwrdv3z5TPqCc+cCA/u4UBhaXHTt26LPAPd2Pdz4XqGFTFXnocE2S6ayGhHOzs5LP5XX8782JxFOZ9p684J2b71kA7/DeWxUme/3s3Z4P4M6COHezMD8c/pXeGPtUPlV6TEO3HuOhSQ1j/JKM+vzz1kk66SpJQTUmbsnYgPhOOO0Agb17985r1HX7vE6dcBDF8bSdc3a96iPh4ZWcH3guXTLV56g7Vhj/gN+lgFmnqmDouFINIKt1i9JkAFQYC91eLwrAOb9z9Rfqk+gxzu9fKtXJr+NAnHnBczVkIFNJSfOTySi/22g2Rp2BVhKLJzRZHZ68abSbd9rfO+7p5jhPbMVQMO+3GQf6PwXUyVAkysC2c9DLJL0GrXfuS9WlglyjvYeN7+4A29/NrhZD2+AEwFA3PrvliKjEbKViKl1B4lEjf0GDnu9djrI16TrKsdfxn0zK8LBRI9pt7M9YxdDl2hi/XteA77hX2h3DLUo7c8OBtuA+55MZ7YP3bt9iK7v/p37nInn62Zt0HcaxgLJWJxHdVQfcmQRYkPPJ4qxsM3Z+drBIoVSTkkpO2XEAGDjBCt7DZ1GKDN755YKTnRMV+d6Ds/LoZGfJfZ0/0erZE7BBImomtTBo5469yJL+Ho8JdIFsKkg/isjpFFlaR5GlSCJqoBEsV/rRAYnL2vHy9jAsL1JAMiFPl+9aSa9iJ73Hix7Q7p4ZjsHCZ8HatWuXngJAsX37dl2UeJEcPHhIQR9ju1iuyr5cXXbNJCWWSMr0zEyQhUuIJLMK3udsWn3YkrO0ANICXmrmxb6p1VW8zKQoW4G7efgIza8UPYc2xADdQFXgSFXUVgDPdydtyMpzzga0m9HY1tPeAT0GUAAABRREo4Xzjauo19z3mY+X6UYt/e9eeDzQzA+oN15YJHotT/ZzGbROxne7faLVhTmXS6QCPF3f2+dAt9dgPmHo8HxOf2k9B/vwrAAtrk+eAG2wGIfVz+OeYuYi53BDYzFDx0G7q5K0K/TUyfN6wqaDRtqNe3EDzCMwrfdjGugxKRULyk3XHItQIMkTXB1Au9qPA+GmqouDbbjiRNg4j0V2XFPdATPncG886wB/m9fcPei2XpqnvkltabaBrdR4+tGU5/yuXOP35UXc3CjxeYJR4RQZzwvgWPvezuvc+Xg8KQODTUWZqMPHKU1EZryuAWPFKTA8n4N1iw7wHsqod12Njg4LOvXBeycj//HZ59P/61L56ctP0fcucwvgvtjc5s5WFXD3gclA7HQQPj7N2/4qzMtcqRrUNmwfFvtSJYB3PmhieP1+ueCdF0oun5frH8jL9x6CW3xsbXDRUYIhudQGqNGlPSlvjqc9UmSJhYEiS+hc64syFtMy72i4c07zSBjXvcFr7yBJb77WpR/wiuDNc++1AwM8ioB0wtOurc5nAIROrOmV6FEWArjL0dLrXGfbtm360n/ooYe0jQAW/LAfIJ9tZGRUPWb7DhxQWdTJclru219STzwdRPl0OO8oxTw2EZIP0ZSuVpRqQgciD7kYhYYFkMgV82c1bCyYBWgBc7aV97gj+7h+cH7QjhGKd/2UzVm57GSjx2gV1RaKjI/7xfJ2AQyueBKlv8zXB14nIAokGPuMI+fVOqhh3AE2AFt4DvnePdB8Rzif930UyDKffG65isZSxoMDIeYhGyCIH+Yun3H/3BfX6NYTzT1i6DBPvOx8KxhnH6cJcS+uNNPp2qbjL+QHcG6v9LpYW3CcV23luZZSaMo96/Qd9+CqJrQXfdgusrDYfTmVZXY2pwAZWgxedXjgmvAZCkYZ/cYSSx00++9KX2lJFlVOfaiQSiKqrrOhQqqtG+Y11wTWVFqNCQflXFPlKmNx9eI7BQc6EOcyb74lnnI8Hnv4/p5My7nRvLeiTEhZQm+xJNW5928a3EPDJA8bP5+2dYoE56HPGPetTkt/Bveq0/7MGf7tBOS165e3ffJW4ae/Hd0W+NqVz5JnnL1Z+533Be+iTrZVA9z9BcELoVNvRCcPuNL74ImcKZo17950zTKviZT5j34x559lg3deAHg9vnTHjNyx50iVhpV+5pU6PxrtSNg1JR6bCVCt8o8O6P1ejhvPyLqhIBUZOL+A9iPUYzwZdRmgvROg0+qR5G8HySvVfvOdlxeCS4tFvam89J0W48DdvY9udDAfoRIUiyXZt3+/5PIFIUd1z3RVHjhQknosIdmBwUY59cO5SpCPtIqnJLBmshmTn1sMQYYHKJRrguqMFnQ8ihvtpjKXjQ3jD934lUtQxXMORcyrM87N47B8jeFsQk7dPCDnHz8kg2G+gBvc226Sj51x2nm0xYp/+OMzhgFuzqumf72wEZ7g+STMfMz5e92NBNqX8Qag9fkCaOGcAC2A6lIAot+ve7sBRFzDASzP6+N7KcAdsOXPADDG+Gg1yNknqgwC6OP6nTyPe9m5hssB0uadrIu0KZ55gIAnonbqLHCw7h5ezuNSjLRfJ9rh3U5X5c0DngOANyAcuPNw1lu81pY0aoA/WqSJ5+ZY11X3Yk1eLdWKURk33oC4VT3lmRnHmniuSasAc6RmSXgFfEOJaSbHO72H703PnX2Dtz6Z0poTOCpwZhBpNI86HnfTpB8eGdV78CJd8xnKDtL9vtxg4p6WCtZb+6YP3rsdrb3f33Xcfb52WpBt1QB3XnIedut986zcGV3jHfUYCysGkE42PUk71RAu6zF4Z1G6e9eUfOqmmZV7uMfpzIAMPOUUSnLvOpfW30OY33m9+nnE087fYwNJ9azbFpMnbDFPewO0B6k8+3uudORSHjGqktF84QcuZOCOtztvO+/iUq7fzTFuZLTTz/YEJsZSlCpjXqiyzkf0tVkMzWN/UGbyxnfnZ89URR44VJVUOqM/tD3H7pucld2HjWLCOZQi1CFo92fj/BjE+S6KNXXTLp3sixRd1PvlfU0VxJXYBjNxlX3UIi1hkDc12s2jvn1dRqgcfPFJFFeyqJTJPEb02rsA7QAeIjGEaReiyABYAOetiiROpegGTACaGY8c64DfqWUAVZdqXA5Q5NwAT67FvXvJcNoLoOYed4BQt1QZT+Dlnl2iLzoenKbCNdzT61KNi4FoB80u8chC3qneO9diHXVKDYbCYs4GygIAACAASURBVNfjvi1J0wxtfryaqIP1Ts7R6/mg3HnoeaVZBfZOS3Tvs7/rlRZDIqoCd9HIH2ovpvJiwLxQyIfEaeOsA9rJ32ny6q36LGMharzYmCaz1P41uotFA6ACAc6h0vG3F1cyTXpRaiD72HqFQWERhpHRdQ0aIn3s0Vrfz+cg7+bHo/374L3XI7e78wHcn3TqmDoCusl9WTXAHR4gL5q1uIHJARqzgPdQfY3n8ORU6AXVBqJvVnxfLm2GNvuLb06sxSYLENtC/huHjRYQrXzKDlHPu76wDZfPURocSCfkpA14IWz/83cMRapLGlD38u6dalgv1KC8pAEdtD0bL1j35LFo+oLb7hzw15aiw7ucDsbIAJhFee1+PgABnjy88VHVD237wEfmZcLmntCp6Rk1Thm7qCrtnqrIg4eqLGsWkq5Y0ZOZckymy2gr42lf2hNwHQo9TRaQVHt83e+64BcLDTC70oWexgYt2tQY985tD4bquqGUJqqS+3HWcYNCoSX1yul+oTBMowKwgfzFtoWMOgcSjAP6EBDRq2ioJ99FvY3O2XXjYLlg0eUf8Wy26sRHgbt74jvNP2EewWvn/Nwrxrh7wh30Med4D7gnl0gE74jFPOaeeOgcco7rxHhxrzFzmGs62F+oDTnGud5OheFvrsfxrhC02Bh6PL+PqtoAmIniMT7duAZ8e52HYmG2AdxNai9INbIu8+4KRZ24f6vkagWhnJpjnnKjvzTnAtx5493zvem/WxKsGQEmfcn3tL0WrKoHdRoSXeMkZo/osVyfMcKa4ZEsp/TwvUeiHo/2fcvHb5Q/+a87H49L9a/R0gJfv+o5csmJgzoO2kXu5muwPnDv0VBy8E5VVd0Ct93Bu5ZuV+7u3MRVomx45peyrXXgTvJdNmVKGAZYrBXcyz4HzOsXczEg3N4TA2jPJuNyxrZBLbLkqjFeZdLBu0L/lnN02+4sAgAPvG54aAC2nlzHCxeQjMernfeSRLxOFuJu72m+/bkHvH68FNqFZLl3AMWePXuOUE9hIeJF4uoXHvrXsszKKRUpFEtSKlflUK4sDx0qyzTFU1XnOameL/7eP738AmQkfE/PVk2VaWlTpesmBQxo8ZeIx8yqTfZ2Y4zPKa7UGOcGyqHCME/Gh1IykIrL2dsHGxVRqdmuetnxuAxkM2qgmkeys3tkLMPTjqpT+JHOWccw7XXOEd59QItfl2sxzgCMrXz3zp7kyL2Yn4x95kArRSUaMetEH9vPzhzw+c09R8GVc5aZH/w4dYN3AwZyVFO73TM5r5/7Xoh21Hosx3l78qwYIvMpirhhwdgGOHqOAmOGdue6nly/1HZf6eO4d3dEuPGRzWZkfGy0wZG3vjApRd9HI1KA6aCpjpQtfeLfq+EYTyhX3gC7abmzWV/imLDJ6eflfCZXadQeT0hV+dhQpZX9MfrjSSigKOuk9V1MP3siuPc352PM0p+PJ3Dnqb5521559lXXrnT39c/f0gJffesz5YLj0joO4bcvZtz74WsauPOw+w8cEibup6/+iqwfH5OJqWm5574H5ede/Dy5+kvXyu/9z9fI9ExOtmze2DNu2LxAqcXzHk1MdRlJQDreSt3CP/zZ+KyLob0WgTtgZChttJiU1V6PJKAGGksEvDi3PXzUaB0AzfHr0noOgM+ZWwcFqkGU0x7l+S5XQcYv7ICAl68Dguhka+dN5Fhe7Mcdd9yK6lW3Dh0WFRJM8cK126DBsHg9+uijc0K23CtgozUC5gu/LoC6+BRMEnK2qEmrd+2rSK7CApZUAK9yiqWa7DyEVnNvNgwBgHzPTjjPbRWKFFypahTI1YJ68wTNsyQTMTU0bR600GNiogpJ7llnn0tOGhYMVAxbZPHwKs7O5mUIScN15tHtFLTTl4xVvLutRh3n8UTK5Xq+52szxqQXZMIA5qfTRWuxfvCkUIyDdnKPXhUW8Mpi6Rz7hc5Le3kRJZ/PHtpW6kSgqURVP5hbzKN2qjnRa3kUj/vyQladtDvXdD47gJvIQmtEz+csbeKKbZ4UibHkCcWWeNmhxbdYB6zQ955U7AnBHilwB0T0su6dL8yikmT9Y+AaqoupyvD8eNDNe27Pb8CeRFnjwPOiYX9yZSkSpXRAfbtZW2liq1JqDOzTl15Yiu+tomxC+fC8L3mvcD1+3Filzyzhtqxz8mgAd+71m7fv1YTV6243UYL+tvItgI77eVutinOn/Hbuas0Cd5LlypWKfOhv/1lOOuF4Lbv+8M5dct45T5CbbrlTLr34PPnhDbfIz7zw2fKv//5Zec8f/4GGrQYHBla0N1ppM3PAO1cGc6A80yIbqZ73CEe+k5tca8A9nTCZR+gxNvjsKVs96wbWQ4hSd5jraQfM7FifUcADfeCMrQONxDzznDTVY5wv3Is1yRdvXq6uxxwNsUc9cq3956WMu+ECdzIGFtrH5SjbeVRpJ2QfWah2797dOA2fAzQ6kaUiKYsxC42FRGxA+r6pkty9x3jwVk3YVJb2TJUkXwrJ2st8MIA7CjZcbyU2k4E0NRk0pFlgey39SKSJiqgeZXLDkvZHl51iYYxv/j5uPK0gPqU67QYG8rkZKRYKMjQ4KKMjw3aPXeCu+Yw6738AbSfgcSXaf7nndCoM476VpuIGi1PDnL622DUBVeSBtNJ7aK9Ww8ejFe5pdw831+Z94e8Mp2V4wR2AficKMK3UGDcQotEx5rVTYWgHB+v0KfvzY2Omi0GzWCOt4Pe0lXujeZc6zYtnIOm/k/cqYJ55XCoVzIsejwna7/zuajT0s497q/xKcSkUaeISR+O9Ci0wrEcaLacIXJNi48azyVVapVnOB3ifmJxWg8HzRTC0ompGnuzNPp1W0FyJJu/LRa5Eq7Y/52d/7zK57JSROZS7Tq6+JoE7k/gd7/lrDQ8/46mXyb9+8rPyq7/8Urnn/ofk8kvOVw/74YkpGRockNvuuEe97RRMwSv/l++9spN2WdY+zgFupc34SY3uDrBBeaap+87HeOQ7Zc6sFeCO5xuQkqWYUgg3NvTXW7i8wZps0qJbQPsoiajrDKSct31INgyjBDCXx27VUUMiag/oMd5vUd4sizKenujCx4sXvrh7uF2nmIXaE+A6XSg9GcsXD9eK51ydAqqFgDvnOP7445VGwz37xj0D2jqx/pX4pYljqChZDQN47wdmSnLf3tlQVMnGt1UYLjcUmJY1wcLB5UpdqGJMPYVebrQ1Khcs8ukMVVJ7l4zKuKQaqkeH3HCF9oX3nehRtDjYqZuzmpDqY5pCMIB2OL5joyMyNjqqoKVb/BX1OnvbOWViqZrfveyDpZ6L8UhUjDHtRYeiHu8o1Y05AHBfzCPOvQCuoZQttKnTICTxAi6Zq8xB5hj/cm8OzjkP90nfueeYdwqGxkLzO0qN4X3E/lyLrR1Yd2+yRzWs6mjvxvNS+6mb43gGIkNEUFyzHBBPey9HLtTvAa8558I7T5+kUvDdrfBZM8poeViuH+/cejfSaHvGluvKk6SKbCSg3vjvNZmazuvfvFvdyx5tB8+N8Ihnt0W6umnTxfbtJ60u1kK9+f4/XnehPO/iHR2pTUWvuOaAO8lxX7n22+pR//A//bu89v99hTzw4CMyMTkle/cdlGTKMr/LpYqMj4/IqSefKOecdbpc+Sfvl5f8zPNkcmpKth+3Vc4+47TetPw8Z9FEFTx3pfaJqc59dwAPsFGuuxat6cz7vtqBO5zcwXR8Do+9oQjj6i5RlZhGhch2+Ywx2TaeUgUZPJAnbczIgPa1UQwM2PROp71dt7pHhH+dGxsF9VFdd9e65sUPMOiGu6ta/bmcLhJ4ZVgUWLj4G48c5+pkW0gxhPuDusNiQbKdb5y7E2+772+1xkxNydRmaup9hz5z164Z2TtdEYklGsyW6UJVdk2UjmS6qOc+Ut0w6Ph38pycDAUazt2cVx0decROPIuDLLxkWZWE681GQbF1gymNCCnIQ30iEZOtY2kZyVqyqSdSD6TjcsbWQfW8u5GLvFw+P6NqFcPDQzIeQF63oJ2nYaxGE6kdcDK+Ok3U7E2r9PYsTpPh+TwpNeqNZV7x3nRteQzqxfjn3CFzD2OA47iG57DQZ57A66poPtcB7D5vOQfHsL/P6dZiV17x0sF11Mh3LzvHOL3J1Xf4zvXylaoRtM7pR6fDrOU+dQeEJ0nTf/TBfEWvuh1RzjmP5l2QzMoGPSapUTcrcAR3HhDO364gk1LKTVUjYA7kGSd4+E2C0t5/xWKloRTT7h4ZYzwr+/dS9rHb9vD9++B9qS3X+XGf+/3L5UVPPLmjiNGaBe42wWbljVf+mZx39hny6lf+vNx0yx3yL//2GXnxC58tW7dskrvuuV9KpYqcdcapMjCQlY/922fk4ovOlRc99xny9W99Vz72yc/Km1//23L2GaeuuOfBQcRs2cCMbi303GYlVfO0wxVWXdhQrXIh7/tqBO6ADAA7nnEFKO47x7PO80fUY/TPSIGl8PUR1Bi8lNvH00qLgTKwZSyl53Wg7smoXh1V/12GTvt80871n/ke4M5C654WLwHuGsSuQd2td4sF2A0ArsM1GPdcm4XDvXKdvhqi5dajx2BMwHFn0YcqwzXcQ9kJkGm9vudwoCqTy89qxGsmX5BSLSaP5bNSqsUb1BnmA1VS+dfnhAKPcknvJ6HFfLKLFmxqdw8YwFBooNIsZSP0bRGTmKRTqZ4UgmOcMh+G0kYRQ4edSBFyjtDHDPw1DdBt42k5ZVNWKWX6Xcy4tNNIKNZqMjo6IiPDww2t96U8J+OJcebcX8aDl1ZfyvlWyzEe9WIcYYS0Ro54ZwLQGO/dSkEyt5lPzhXnWs4td51t50kDrgHuFg1pSsXyN/fknnM3ALz9HGg7ePeonXPoW/NV3MuvxYWSyYakMvfVaaGn1dJ384FZDCb6i/GJ4cXY7VSpZ7Fno/15dzMu5ssFog806TfUmCmVqU+BlrzRYXjHE1XEoOZ3wDredgoz4WGHbodTbnh4dM31Cbz3Z1/ZT1pdbBwt9XtUZZ557pauD19THvcvfuWb8tAjj8pTnnSJ5HIoE0zJvgOHtPx4fraglnGxWFbuGouuAp9MRkrlsmq7nvmEU2RwaFDuvf9BeWTnLvnd3/q1Iyyd++5/WB54+JE5DQmP9Pxzz5SR4Wap4k5b2oH5HPDeAuAbiXt1kWu/+W2548675Zdf/jIZHh3VCT+fbORqAu7JeEzVL/AgmofQZbTCb1EPewPAz+Wyt/McUvp9x7qMAGbO3DagFVVNAi9I4QX96iZHeGVAO7fsBV20kIYCp2aYOxpCdTm2Vi+Xe9zmGztRibDWBZ1juini4tfgPO2UZbh/z2IHjHiy1lJAu18Lg3MGj+bklM5HvO+M3XXrNsihYkL2TJZkcraiiV54tvkbL3mhgDpNSRdD24yi0m01y2i7qpRkpab8eozhTquxunY7ht+yFYBiop506C9IPWLQIvuIp1150cp5Zs5Y5Aje+4kbskIxMeaCjWlAX1GmJid1Ro2PjymvfbnqSD6eXWd8LfGd55s/jHWAHaoj9B3e9NYcFE8e5xw8c6ce97ljq65qPMwbroNaVHMO1PQeMA5cLYe55dKQrs8NWGxXW8HP44BcQWEDJJrH3j3qvA8MKFqthNUo4djpOtluP56bdqStAO28f2lbzy/q1inS7hoeReUa7Tbam/d5aySKe/FK1KhN8T5LEwFOJGV4aEgNbfahWnRSwXtKq6au1a3Pe1+ZnkPH/ZnnHOPAHS/e333kE5LOpuXiC86R7/3gRpmcnJZLLzlPdu3eK/v2H5KLLjhL+ew33XqXTM/MyItf8Bz1yP/MC56ln1eqVfW8/3+/9So5btvmI3rjbz/yCfmvq6+Z8zmTF9WGD7z7LbJp4/que9A974BwALxVgzvS+85Hb3zzO+Se+x6QN73+dXLppReaNmwA763g42gDd2gw6URcCOsDRjS06x50h2ANCa0AyYI3XOGZHhNqXLTJkYImcObWAaUM4KU0MOM0g4iXEj57kO1bCm2g0w519QcWEw1/wt3W0trNjYXcK0tGP2dhMD3hlALS1kUnyp+PHueheE9kYwFjEekkGcvP47rz0WIfRAzw3nfKue+kjSwicdjKo2v1YKJIMRlfv15S6axKSO48VJCHDxaVC88smJjOy4P7ZvQ7q0BoqV+0U3bAypf3YmMekXMCnadQtqRZ4+g3z07yulZ7DaXXs6F8eqfX9+gRESAAO9GhbCqmgNw955yLhDhNGFbOc0ZGhgYFnfbzTxhuFF/iHJyvWCjKzPSUtksDtHd6Qz9h+zG+eSfi6XaaTHR8M4dcScdVPZYC3KOJqsxlkiOdD+3eW+c7O0ea/VxykbnOnGxX9MqNVY53490NAN4Z7kl3pSM+6+UcXk1DxqOFnoNAv0brZiz3Xt0woC/ayeVyfq8+G1U9Yl+iAO1kf+kXxh4OQ0tcNi13ijW5vORy7/toHd+nzvS+5Y954H7zbXfJV77+bXnK5ZfIaaecKB/8m4/KFU+6RMOWOx/dLZddcr5MTk2rN+rgocNy+qknaZn2m2+9S447brPceff9cnhiUl7x8pdoKP8b3/quPOG0k+UFz336nN7433//cfmvq78sJ+zYLhece6Z+x/m+/6NbZOOGcXnfn75ZNm/c0HUPOj4AzFBUZo78Y0Qd8oYbb5EHH3xYXvzTz29oaJt/0jbAuye0Thw+sgBTr2T3Wh+QBFO86Shd8GNVTptou6EQw4Ft6C9NBZkWT3yblsSrfvqWrJy7fSgUZzIQ4171aEGlhqd9Bagx7TrZqzG2Anbf13mXUWDuqhEO3H0xcPDtoJ2FKepp58XvCz7XBVTiVWtHAVhoQAJmWr17eAk7ScrrdKC3PoMnriaSaRlft06SqYx54Kt1BdAPHSjInsN5OXB4Uur1mMzWU7Ln8GxDMxnQvpKhfowE7lETxCsW1UKqLV8oqRGBpFs65dV457YCY5G5wAbdhWgTf/MRSdgbh1OSTpLYFgxNTZS22QJHtkCV0lpV58nY0IBccdZWGRlINROqg6wjnFnoMRirTs1aScO0075erfsxv5xWEa2UGr1f54gzXp1T3i3/GxoM3lY25rkbwE5pc++tA26uA+BkX4xajncDsbUtfU7yPedzyUDO4XSY1dr+vbwvl37kX/qHNuVdiFOk2/5qd1+dUmS4XqtcKPdCxCXqCHGQ306Ss5ftcrTP1afO9LYHjnngDtjGw/6DG2+VJz/xQsmkU/KDH90iM7m8PPlJF8sFZ58hr3/Lu+TFL3i2PLprj3okX/qzL1CP/Ge/8FU55eQTlOrCdyMjw5JJJeWKyy+RzZvmgnAH7i96/jPlf7321dpLhw5PyB++7c/l4Z2PyRv/12/I1i0b5dvX/0guu/h8OfmkHfKFa74hx2/fJk978qXqNbzl9rvkuu98XzWuT9i+TZNih4cGhcRa9p2ZyStQiIL3U04+UZ56xWXy1Wu/pdGD5z33GbJ1i0UE5ibcGeAAAB04dFj+9Ya88nk5V1Nuz+B71JvYOM8C405V1QMygJ8OICHEDyjhd9/mgPTI+Tg2CizsfOzQ1GpfKMSviVvZhLz4wvWqvBGlC0TpMVChMCTc+/54gploaLVVUYC/vQS6t6MXe2ldqHfs2KELcZQew4Lk9BuOd2DBv4B6vIUsOCwOXKfTDapMVK+bc6Mo00tg7PcXNWh4ltGxMRkeHlHlY40cBfBeqlTl4V375eBkXvIyILPVhByamJTDuYoUailJpTNLrrjaabvM2S/QLNzzNjAwKMmQoLbY+TBkkTkdHUiEeYIetBVmIcpHghvA3ZJLc+qFSydEjh9PyRknbFS+uhdP0mkWi0lRixRNKD923fi6RvRhbYj3LdZivf/egRiACoAHDazd+DZ5P0swde/1Yh5rz1txvjm1ETAAmu9DozSx+fjh3F6ynvtwfjygz5NbPYoGoI8mvHIejvEqpoD5xe6x9y16dM/oydOeM0Cf4rDold4/be8OjXa0RJ4eo4lx1ErZw2iLOlk8b8H7++i23Mpfva/33rs2PuaBOxQWVGKe9MSL5Mab75BNm9bLTbfeqdz1Zz39SSL1mLzvr/5B/p8XPkfBOdtLf/aFcuMtt8lddz8gO7Zvk+O3b5VvX/9DecUvvkR+dONtsm//Afkfv/aLc3qhHXBHI/6qP/2gJsK+7jd+VdLppLznAx+Wl77kBXLnnffJ3fc9KK955S/Ii573TPm7f/yEXHPtt2XjhvWSzaRlz74DSq958++9VoZHhuTNb3uv7N1v8nvqoSmVVdbyD17/Ojn/vLPl7e98n9x4023yx299g5xzjnn8fYty4YHzhycm5Cv3lCRfrMnELIkyBtZNP9v+1UrxHbjh4diy9AAg2LSaaQQlRAFD4/cI7SUKyJvKMeZljFDeo6ec82xbxtJy6YnDcsIGCzE66He1mKhyjP/eXDh7N5EWO5OrVgCE8aKRJMUizkLDYhsNvbMvHsBW9QiugXILz4kn3bmyeO7YAOh8x9+uIOPhdUCHF2lZ7F79e8BMNKzLfaIo0wuOqI/jdotgVOvepU4B7+i+T83MaPE0yoCPr1svD+w6JLsPzch0KS4DQyOyb6aqBqlXFe5gCHfaHG33U5nFPDxXeMRxGRoeWhAsMQYpRzCSjcumEfPM+7gFsAPQAOiAcsLm+hlgr1aWjUNx2TFO0Y0RWTc+ZsVfIlQv9puanJBkKiXjWsCnd5ShZTXSKj7YaWyMQ+ZHN1UIF3os5iZzB3Dm8q87d+6c422l373iqCc4OnB30M548DwSgDj7cW73qDOvnQevNLGgtd5L47rb7sOpwPZ4F2fiurw3Xd0pWn22EwOGseB9Np+sbVQWdL528QTY1vckyfzR4mEu73g0+6rbvu3F/n3qzPJb8ZgH7l/9xv/RhfWM00+RG2+5XV+c/A0g33/wsJx71hPkg3/70SOA++e+8FXZvn2LPPrYXtm8ab3s23dQnvLkS+Suex5QHeT5qDJRj/vDjzwmv/+Wd8l0Lid/9Prfllw+r8CdBRUlm//+iz8n55x5mnzm81+TT3zqc8q//93XvkrSqaTc/+BOedu7PihbN2+Uv3zvVbJ//0EtHAUQufqL18qXv3ad/OzPPF9+9RW/IDWJNYH7lW+Qc8824D4faAG43/AYnHmR2RKl5ytSKNfmqHUsdPxiwy4K0Bsg2SDKXM962NGpM+1oM+2uNZBGXSOpXOCztg1ocnFTZcaMB/NENhU3/PdeJOct9vzzfe+6zF5AwznkLMKEVl1/Fy48P60hVc6LF8e9f67F7J/5otCaHMnCz7k8Ka3T+0fuMcqnZSHcvHlzVzz5ha7lFf9YLKMbbUEbOSUIQ1KlTqs12bN3n86j9es3qvEKHY1xNTg6LsV6Sh47XFTvO2MaqUfoZb6tBIiHS6688wDclbIQ8inMiLVBjnd9y0hKkvG6VFX/2XiweNUZ//V6VQqzBSkWC5ogPzIypMlpGSnKpmxJUnHRJDaifyMjo5JOp+ZEjgDteNqh6ZiHsT1dp9O+/0nZjzFIZIk+7FZ5ab42Ali72giAkTnDuGgF7m6we5Egn+9WeCfeqMzJsfzwfvBES+Y8n3llU/bvplbDSvWvU3pcyaqbnJrl3lP0vem6950mivNO5f1Mv9HOKGe12xYD7vQB76920Q7O75FFrzzbiUGx3HZZjcf3ve/L65VjHrh/53s36OIOL/3HN90WEgPRch2WyckZOf+cM9sC96u/+DXluD+2a69s3bxJdu/Zp8D9oUceU2D44hc+Z07Lu8edBVPVG0QUYJTKFTn/nDPkHX/0/8u3rv+BAneyx//lw3+uNBj49W9623sFkP+633il7uvbn3/oH+SW2+6S97/rLaopz4Y6zv98/VWyfdtW+Zv3v0M/w7v4xqveYx53gHuLx71VSpKX0427zbvunGJ+R7ljqmAey+Z33Q2w+egnDubnUGIif7T73q/sCXpQCtBiH8kmteqp8+UdH7lHnb8duPuxKyHz2F3LNItwuCfKJeYcuPMyd+nI+STGuKYrFrBA9Mr73fosgAmAuxsDfM/1MBZ6tdg4HSh6DZ4Hr2er5jzjMZfPyf79B9Tbvm7detm3f78UyxUZGSXCMGzgXgs61eRwviIHpssK4klqhR/vXvieAflwT1RFtC2mahDqSU1A30rKutFBrRsAd92l/FCOAJSjqQ4AZ+zDSy8WZlXZasPYsGxdPyzrMjWpFacFrz5j2oDliKBG0UxaNfWYQwcPSSptnvajWYCl2zlxtPdn7EFhcRDdjSKRqz15srnpdRtf3guf8XyMZ+gQjz76aAO4OaWNnBFzJuVDtKVm0qZBk5v7iaq+eNKq9j/hzlW2eQRtPgUXT57tpp07eUTO6xVSPZ/HdfEBy3wfTe734lUYuQ7avT6BK2e1u67nIwDCLTrWdAxwXS9BP1/fRHX8O3muY32fvurM0nr4mAfuf/ORj2tYGarMDTfeKlu2bFQwTBEE5CHRfn7///6nIzzud951j3z/x7eqbvtxW7doUipUme/+4McyNZ2T1/z3n28L3FmIB7MD+h1es2c+7XIF+dwDSbIA96c86VK56k2/o/vs2btf/uCq9yg/fWxstCFHyXdw23nBvOWNr5OnX/FEmZnJybvf/7dyy+13y1vf8DrVmXe3+pve9h754Y9vlXdc+UY5++wm+J9zk8HliMf9ZmrnRIA7+5n2O6oexoXHY8nP1Gz32tatAN7BXjvqTDuwjxY1qjND6YQWY0olY1ohEp1q+PNRak5UlcPlHgFAK6XLvrSpduRRLDR43WkbwumETl3dYj61AvZlccAj3Ytkq/mehYUOqox5k21DBWM5so+t12pXhdMX/FbwyYK3/8AByefyMr5uXMuJY/RSxGTjxk3KhSdPhJwNrbhaNQUYrU1Wr8vBIEsftQAAIABJREFUGQB8QXYeAsTXVPLRaGH2vW+mTdPZZkA8r8pEYKhMIiaZpGil31SimYCoxpVW5rREYTYMfOgwqWRCC66UCnlJx+ty4uYRecKODTq+oT7lczkdH6jIrF+3Xo+LstFyuRltE947jIuVHBOdtcra2ctlIBnn7QqIMQfpY0BYq4FMPzJ+Aevsx98AQ/7lB/Dnc5t5w+Z1D/idcwIanebm4N/nPX3OuVcjOF+oh53HzfssGjXjGKcG8kxEIXq10Ue0NTRENn+Xch36gu94j6mm+uio/s67F0C/ffv2hgwnxhb97AndntjaamTQV9HCVW7AufLXWuuzXvWDogetiF0z+l/4Wez8/cTVxVroyO+PeeBOcipg+4677lMqCsUNSAKlAMLTr7hMTjj+OPn9t75bfub5z1KOO4PtZS95oXrpr/7S1+XC887SxRKKzIZ1Y5LJZuVJT7xQKSzRrR3HvbW5Hbg/4ymXyx+94bf16wMHDzeA+6t+5aVybgR0w5GH53rqKSdqUu1Xvv4d+cBf/6M89clPlDf93m/OARt/eNV75Ec33irveceb5OyzzlSv4xwFmsjNAA5v3RfgSeC026Rr0msczDikyVEiXgtCuboNNJu5JeMXSvZsTT7120EJhu/QqsZLiQQegB0PJRu0mI1DSVk/nNJEPveueyEl/RdGQkg8jX7/eCafdjv1XCedRYUNQEx4FTAQBcvR83r4uV3Z626vv9j+LEx4Iv1eWNDgt/eSj8mzA04drDgfmAW/1auPAQsoYB/aanoaKcia5gYMDg0ZCIcH73KSAcCrtCSSkQri7XfmBlGlAzMV2T1ZUrqYJ2gzvgH97TYkGn1MkoRdLRnfOBbDbDiSBpbQyMA6TGIpQKkpFvRZSRwdyGYVuG8YismgzEqiVtII3Pr145qY6iF5HoykeN4DaNTHY4EWFhOZmabC5pS2BwCwl32z2Pg4Fr53wMc4BNRFE7cBfHhVmQfMt6hCiBehAtg5pYV+5Xf+ZR4zXzjejWy88FHNb0Ae3vZjqc94dt4ZPCdUkyhdhHbEQKJdMZLmo6J0M654h3o/eS6Avx/csaHGbz6vgJI+ZJ64Z96TQp2W6ADcC13xN/N3oehAq5pXN/d/rO3LO8vnDM+G84U2XsyZoNVji0V54Z9+R759p6ku9beFW+CYB+533/uAfPaLX1Pv+kknHC8kqz7x4vNU8nH/wUNy1hmnqZebCb9v/0FNRF03PirXffsHsmPHNvWIP/DQTk0i3bt3v9xw8+2qzf7fXvy8OS27VOCO5/99H/oHufa66+XpT7lMizvBY31s1x7567//VznphO3ya694mUpX/tEfv0/53G/9g99RDxwbRsWmDesFj/uPfmzA/YJzz9LvAO4AF6Qgm8KQol7d2xy4h6fwEvT8GVWViUjH+55HjCgAvFezBPTMV7TGi8UA0NFxp5T7kRv8dNHqj1Q9PX6dFZWJqsy4J92rRjZVZFauiFKvXyTOa3UvkYe++bydWoGDM/59PDw63APjBEOCe2MhbAeol9ouroXMNXxjoZ9voXSFGxZVX6SbyYRxHd/uPW8A9QDkVcIx0GicGua8eXThGbsAeYo68fv0nAhTdOZEnrYuoYJoMyLBt9HIEprqAHT1QNUrMpwWrXi6fiQj27dsUKoXBZLgtVNMCQ+sVTaNC550AMXgwIDqsBu9yqIBXMO1qgEVgJHFFsel9tOxfBweV4AdQFzbfmRE+4rx5dKL/M13/NDu7Eu/aM2BCE3C+515Q59wbj/WaRmAeT53qhuJ5sfS5sY1z4RH3aNmtIl74mkDvltu5I62BSQ6UGyNUHJ+ruV0Fk/aB1y6AQWo9ERW5hDn4nvmHz981irpeCz1Vy+fhT72HIOoI8aNpfkMVM9z4l/66PZ9NXn+O77Vy1s7Js91zAN3eg0d9r/7x39Tr+wznnq5/PBHtyggv+zSC+SOu+5V2cYnX36RguB7739Edu3eIz/7op+S//rsNfKsZzxJcvmCbNm0Xr5wzTfld1/7a7J925GJK0sF7twfFSN/5/ffLnv27dcXxgnHb5MHH3lMaTx4/3/5518sV73zg5pc27pddME58u63vUH+8O3vVeD+3ne8Sc4/76w5malMKpyIVIIEzAOWbt8XOyJ5tdXPaGozc2kE7WZBq3xkNzMl6hUfTMVl82hKto6lhcqnUapLVD3D6TAgGZN2XDuA3dsGL4NXJl2ovXyRx3P3eFepBGQ40HDJyW76dqF9WwtHOXWgNbyuBmilop48LxXP3ywEUXCgBmcI1fp4NA97BNBHlZOCR76hphQ5lvPghS9SPbVc00gTlDFXuOFaZaXqTEaqttrTYpQyJvHOm9xjQjIJ02V3xSUMFIxzEkqN31/XvBg1WtJpRecAR0A97yT73GQukYZ0RSEAYp8es/QR6XQw5hjedsYg4A2jCCDhXHNvY/anv/g3ChQBiYxbvnMVJn9vMk6Z64BAV4VxL34v6yEsvRV6d6Tz23nW6DymTYg40A4uSbvcPJl2SaK8H2lv17LXd0Ldqsa6F92BujtK6HMvfEffAz45D/dJ/zweTpLe9cDROxPtjBFM+0U3jCfakTlCu0bXME8MjwogeCTmuW//hnzvvrnnOnpP93/bO9dY266qjq/bUGpKH7QUkN5bLIUIUl8YERJ8AAofFKMmEhNjjAkhUWJMjCQmGkUwRuWLsfLVmBhTCUIEQyyh5S0KQhQVIipFbr1t770UxF4aCRWu+a19f+eOMzvXXnOutfY+a++zdnJyztlrrvkYY845/nPM8Zhfy0OA++q2l4DYq4WxiWANxZRis0Ab0vWhe+9813ubc+cfal74Pc9rLlx4pAXyOJuiOb/w5Uearz766EpDgrbkyivbdOKrK1BAw9eaZ9329Oa6665p/vXT9zYPnjvfasXTBf23H/2HNszkc5/zrObF3/uCbHdI5vS+D32kTfL0spe86FCZL3zhv5u73//h5jOfPd0KjRtuuL55/vO+vTXLOf/QF5u/fvf721uC9MMNATHoOVTcd+aB5sd+5IcODhaH47iv3mSMxHE//5XHN1/+Ck58CKj15I71CI58YwzzMYvBXp3U7k++9nGtFl7bdQH9QaKkAM4vJ0+6FEqv1Ci5eFZtvmBXdALtadnwEEJsegC0fdOopuNfp20HxCIUjLoBjXD46wrZttqXVunHDHXa6s0F7j6/ZAPfZiQOoN73DuZ4mOT++T8kp7rw8AoYhHwDq9uhS3GSLmnIV46Gj2+zma7AIOnMicG9yp7L9L2GGPs33tBcQUSRE01rt+6YVxEormrBoqZLaLKg2T6ZWmx+1R1uARB39uzZVjPLXIK20tdcCbzB363y42s47a98J/zEKCIARg6YMRoUdZv4jL/h4SUBOpmT97bplmsPmmAKA00BX5qXpE7uMYGbPgYebGrG4VpA/muLzoHBsLtpojt9EeKBC94Zhpc1a4Qe996xh4ua8exDWYF7Cgm9weC3zrvwQfOxeMhFGcPtDOvwo/c+3Nxxz5kFwGcmRy1wh57I0Ztuumk3gHsLVr/+9TYE5C//2u803/Ud39q86mdf2QC03/aOd7Ua7RtvuL75j3s/14rQW2+5udWs8ezlL/2+NrPqez74d82db/mr5tdf+5rmW579zGwkjxW4XW3oXQt+9bi7zMqxo4XGbUxortovg4duiEx7lxfLYVvbgxbD62x2V19zXQtssO390iP/dxBRBhtf4mVjK7wO0OcOBR1GBe0QHnfFym4dYE6yJKLDANofG8d9hXZiPHbeF6z794rOu7vdmeEvhkLE9hNNj1Fn4Ou+piZH2BqGDwEquEnXjoAgxrTXqa9LG6Y2H0EsTSOQv7xUzVuw0sylGvu44g7dPF282Dz44Nnmq4+uDtJMwxZAt/b1XzsE5HV2A6wjkKyH27Q2UdMlR7err16ZCWHDDvhZZcv83wMNrhpCwDqgPUYa2d1VUNfz1f648quB92OAlaYWgIfoRAfgZA0yh3IhWXnOvBIYxozH9C9GYtKMaVvmbXXUnLY0wID5zbwFDHugBCywzrX91ykVmvMMGsNLAH1thCz3UNaLDqmARzTnqekM7VHGLLRq4adKzDQtNYfX5v6SWxvQRB8qQ4yOWUNpL+El2CKlfSzn3k25mNwPGQB/6J8yUaB/x7v/q3n9X3xyOFH28M33vO6lzQuftTqostbWyQP3MtbFrbfeujvAHb7hzHbXPR9sHVT/5M/e2rzm1T/TOqD+5+fONOc+/1Cr0cRhFeD8xOuvbZ765JtaU5rX/+4dzSt/4odbJ9Jbbv7G5jnPfuZOTwMADIvmmuuua8cRzDRbsN46+F1y5vv8hUfbONiEiMSOHVObPg27DqZPuGoVDYafa75hlQGSLKqrDI+XSXignbwExI3pbrkDbWZH0qZdZQYbrHGDNf1A4B2XbIcKdOgg+MkBcbSYamDgNfRJs1siKCjnNSxgzM0fwYwGMK3bg6eaeA+4h74P/h7xYI5fytmzDx7SrHLdzlwGpAjmCQ35xOtXttPYsZ8/Tyin1cGeAwXjxmmV+Ot82kPapQmNgAPwaUtN/83YORa07tKa0XGNg140UWEeoL0bcuPAnPPgGJMFmXZex1J4GQ9sJk7DmZWDpNFRoskL89DoJPRt20mIjoq3rGfkinbhOu1yo8Ec5n9s+tnzoCM0RkMfAX0tiNTPw4O/Pgupc3+89dCB2PV2VPSaul1Dimqq1ZrjXXvtocNQBMvMS6IdTWkKRP38dBlhGPbYWP8xb4FzIyb8g298z1iWuO+HZ8xbf+l5zfOfcc2BPInmXbGkGdahK2vttttu2y3g3grmixebN/zem5prr3tCG17xzW97Z/Pqn/up5iMf+0QbYebhhy80RHK58nFXNh/7x39unn7LyVaQ3nX3B5o//P3fOCDS1Itu2/WxuIh9vaLJyqQgxnq/7JB6OcxMBOxo5Vc3A5c/2KQLfiK674zrHpMvBQ17TMZk5tQ5xGDfBI8Q8oADNrKuNNmbaPeo62QzMewlwBpNS5e9b0yqgoBmI49RHtT0IQRM9S4gECCbbbZr3LmbpfT2iDLMR2Y9gIHDhIKHfhFxh7l++vTpdk1xW2YGRfrxyJcfad/hQz+f9CQSbuHEeJkWPKMuAaQmGtrpRgdIAb2xqo+ap7QPoAU8cYgZ+4lABIEDzdSOArr5SedCSZuaZ6CZVWtu3G9tmplTOmZbp+AQesNHBOGKj096TNx8+VXSn30po9kDh2odT+M64SAKT6Eb2nUP47nDTylNzIMBwIOH7CvwlBsp+MS8oU1NDacEqaV93HQ55zMHJ3MH8B1jZm66V0IHzLhizoxTp05NaoLJmorBBhw7dIcn/Lj3e2AWzFOGcKkR9KcmkfDzro9/rvnRN35k02Sdff13/vztzQueuVK+8kE2QEsOzpqQajYWbzZ2ErgzwNZO/MSJ5g/e9MfNzTiZXmya+x8819z2jFPNZ+69r81k+vFPfLL58Ve8rPnTP//L5o1v+NXWLvzqPUof3mpG8AtIQHuXtvEAkBdM5z5zoINES+1sWzmVdpnLHEzKgnZ3sQgbkQ6qbGoItyEaxF0auzcNbPJq2wG4OaHKc8PL8TeCKEa2SUNWQkMEt8IJWgLuxkawkL4CfEAKm6FChut/N0v6C2ChLwDY1biI4b4C+26u3qxQh7a1tEOfzZyZ4ytzRlDJu7RB27XayqnnDLxAu0r/uOEYSvMY1YW/AWD8RM219rEIqdpEPswP+hk17TpTaufMAYQDo/w1wojJx4yQEs1kpqbnLtXH/OWwDP2Yj/BKMxYOWPzP95TRZ4d9j/JmY66dv7TJHsI69F1+G34zmt3U1r0rtBe0sx9A7wh6U+Ce+glxEEXjXmuetI42OVMZ2mGdeMsS+xEDDPA9+yofzdHgsfNDucHapK477j7TvOEYm8+kwF3wjiwwrK0ZnN3rKLOzwL0FoW0yly+2Dl9vf+fdzQ3XX9d86eELbWKjn/7JVzTvuOs9zWt/8VWt4+pTn3LTpNdJc9gUokPvIe36pc4dCgF5SbG+zn49HZNac9/x/9Xk8oR4+a34PIL4OdBq030wqx8b3L45oOZoFzPDskFzWEmzpPoe1+pqRgGCaPOkkaCezYmPUXfY/HmmlkcTlqn4iDYWcO5mqGDx4IGw0e4wHkZ0StRWPWfL7+bb1VfG5XW32n5DYh61NpHbI4F7dEAspTtj8wqdNREBe25sjH+IyVCqedRB0RufnLbdQ7Vzj34CSKH9cc1SqyOvTryANp1u9UXgf/7m8Mw6RdsOWOTgw/oRuNUevphTRiRx/Qvah5pPlc7TOZXTVCiX9wM6mNshVYBs4naXNtKoMhwKUsVCBO6s39avpw0Eslr/xn43EhHPnB/w3PCSfH+czWdywJ256e0Ta8/IWPFAt9PAfU6L7yj60huJpz3drHoWbYDD19XdPjBrj7bqO+5gWk2EjheOy9V6GgIS4MPGnTuwAIwQBIaATM0ioj0lGztabxwDFWLatk+pUYJ9UatEv9Eub+vAZbg9gRH9QdBNbas6ZF5zyOLQhEDlCr5UyxkBO4JbDd0mfT30iVDDp28J4wbYo9Xzyp8Do5k0pYuCsHSMQ+g553eMCBXNLnRINBKWtv6ar6FhZ64CKDn4Mk/G3MyY/ZR9Aj5wE3eckpAxbuZo5IFzhkMvChEBr2FP+Q1/oPvUB05vj81LQl9yN1KuLRUPOoajlHHNe/OFIoA+8z/9Zh3mTAOPI4DvAu4qfyJYj3vJAtznvLP29K0PuOdeX+uUGh/2RHrZ4UAwO8zxo+86G7vaFjcVhK2RHmIP2awBVQglNm1Ae9ywEVpcu7v585zvAI98AAVoeqh/6g+HA+MOx8Q8U7eT1qfzHwIXmrGG0bgBjDi0lGrcNc2Z2iQrmo+sssWu/9AP6Gg6ep2rTJzT9/7Y52byZA7RXzR5fugT80+wEJ+NbXfO73OwBnDrBLwKY3pV+xPnF2W0qYaPavZYDyYs0hyJQ5E8jmE1+R4QP/RDu/SBNc+cOU6a9qjUSOkHjdts0ldfffAoarmZ612miUN5wXsmUjIoAHMHMJ7epqYmO5pX5ZL7sTZNsMW86osAdJwA/Jtf823Ni55948Ha6+OdNvAnT56ch3MqjDWwf1/nl+fNQazi4yKMFp5vjwKCMbMPIkSM4mCYr6gJyGkz1aSZKIV5irCJQBNQYPZDwAKAg32AzYn62eDRQk+tEaVPHBhMSoVD6tSaqxy3aNewhQhD2tSWHiEMfUrGSr/VMk+Rct6+QvP777+/pcvJkyfX3kA4R7i5AADCV2M7T307sm7ma4PN4Yf5YhIe3qFfzCe+n4P/wCZXMPxgzcEPD6RxjTKvuAUBgMX09ZYBXOmozdyEZtRjaEjeh55pnazP1EQmRhkpHfNcbz9QVEBT5pcgdorDcnprmdIpp+U267RZazexZ6lY0OE7NS+zn9CFm1Qzpeqnsm7/qr2RPg4A/r2/9YPN9z/3ssKKNeb6kdbw2xsvQ9JecUWbBvDoEzCZzW7KdOylm8aulVNLYRazXev/0t/5UoAN2Wgbpb1kswZ0snkzNxFyAjrrQHuEEFDjx3oHuKebFHUAMBBS/L0uKVtp/9JyapXpK2soF2ZyaN1d7yHgANuM2+tk2icCA98BgEodQbXP50paB6Yp+ovQ4CYCcEe9XUJYEwuAnRp2gHHpbcEUfY0AQvMevqM/JuOZsp0516VZkI64auVYR/ytBl4zmK6DNvPTfAW8G9cJ4wega/8uiI8mXmpW0cwjxzexdrfJB81GDMFH2zrlmqdjSH9Y99p+52KlmwwsarmjTwc3k5s4iKba9nVa9CHjHvrO69/yLw0/+/iJCZjgsWaUjBX6w2fkYHpIO8FnDsCdPpiG2ugD+8iosWNiEwYYwchSQT+2zeX940EBo0qoBa8ZNfORdev8TAVS6ugIMEfARw2eJisACOY4mvAptFtxHIxRm0u+p88Iwk2CTgEAYzLBDO3xv5pzxlqqqdbWFfAw1Ewhp/2CH2jROETktHmaSQEQERvRpKJmrkxdNjrU5kDP1O3NpT4FvfbI8AxBz0+6bihLOX5Yo2mGY+Ph8z1AQTM3nbc5dHMgcp1wWOLWysMSbavpZ01x81E6n+dCz7QfRrtJlQtj94112nbXVWoGw15hPgL20hp/nFJNt23ESE2puc5R8mofAbzA3fVp/HzWDnOgyxxqVsCdScGkYSNOUx0f5YSZU9tsyMaznVO/NtkXTO8Xm/p+CrNB6/CIgK0Bo7xnkpX+ltaXMDwc7SvMowObpioKRMP0ARgAh2fOnGnn+JRmIPaY/gCWFU7eFJSYqAyli2EJTdYkqPJmgz7U3DRCP96Nzpg1fUM4MH6Ad4zuoz0zZjIRdOl46tU440jNnmran7psBLCpuczUbc2hPvnBPEZOmjOgZA6h6TXCU0yYZhI543Qbz53xapqRmsRQhvcEhjGO/hzoNKYP0JU1tk6JMSTqEn3SZC6NIsMeBE8Aa+mhB56xj2i6kjsUGUKX9alpI2AcPFVyMxez49LPnJ39GJpO9e4+mdDc87qXNN/9TU9oeatMErQzF7rk0uyA+1TMXepZKHCcKAB4QSjrbCa4KtXM6MgXaaateSkdtaNV+COgEDgm4DC5ig6paPe0u7WfCBrsvo31Xtp2aTmBu/btOIRyc7Up4G5yLg4k0YRDcxfa5YBSerPgNTv8ou+l70kf3gdsaTdpCDcTZFHOg4QOi2YYhUeAijn61TD/mW+Oq3Q+7Fo54//DE+aOviOlh3R4Kq9NmsZvv4P3AAh9Awzr17WPQPeYAGtT62jbfPIGIhei0b5g8qYTb2n/cs79vptGkfF73jEPhiaHRnGhDDxln9Fvh9sO+KW5Ivsbh4y+D+XNGE3Zrv701bOt5/sA4HFOjZlTjcbVZwq1APdtzbKlnYUCG6BABFcIGcAwghfBg0YVLVyfUKcOtNwKYIQCwhwQRF2G8jKhEOU0haEs9fMsdXxT06wWlLJosRAyXQmHeA54T7W+U5KOftEHaNW3QY5pV5AFCNKsRKDsNby2wH08ikKc/gNSAfxTAKU0tJuaUw6CzCN4C0DZRBSLMfQ9Tu+6zs1UioA3rF4tHYwbrg0zwE6NLvWyvvnOJEy19e9D+Zh7IjceaEe41NqDcwx/Get1zZkALj6LJiz6ADEfeAd+yc+cSQ/7CnsP7/V94m2MsdlrDyZ9bWzi+S4DeMNBekvNmi5xOl6A+yZm0lLnQoEtUMArc7VvevabHEnhHoVLl22zttY6xKDZyWnnqAshzyZPWcC6SZNS8GkUBIQRZdTcGqs5Le8Bgo1rE2YyW2DJoSagEWYpCmW1ltqocyjShKgUgJtpkobQ+JV8NKHiXQ4TZnX1XSPbxMgemlpp81wLUEr6tZQpo4AaVaO+6JQ81IZcoOf+wO+YRXjqTMVlo5xXKfeunPMoPYVmQzKWpiFwqSuaCqb7ALw3K3faF8qaOKuLejXx3qmfAwvygzlmltR5caa7N7sI4O/8hdubF33zje1BOZou9tF8Ae59FFqeLxSYIQXYZBHAgGGAoZoYuqqml41djbvgDdBIeYEY3xMCUPs6o6zwrrbU2l5SF+UAo2zwCC81yTkSAQgBr7RFWdrWhCcHOtCCE2UFTd9Qp8u5sEqAzZiiZhR6mzUV4VjrxGcoSJ0w+8bLXIDuhvGkX/BMO9qY1EUgwA0JfeNnKDjs69fyvIwC0Z4dXmoaU3rQy7ViCnXBAsCRQwFmdtSrqVTpLVDZSHanFHTG7MRsrrmeGxrS8Hwlo9NMDVr7UfnBmsxpWlmf3lKWtEEZ1yxrnb23JpFaaRtzLweI/807P9H8zb99YdZdffuvPL952XeeqjbXXID7rNm6dG6hwGMpEO2ctYlLN32dVAHaCCAAHxs5QBLhD2BEMPMcMxk+Cm1AHQJDJ0b+1/GNeoxrnDpbpj1F+JlMiboRcmjyu+xl1XIRYaXUNn+u8wOgDJ28kRAEQX8zk8KDkmvROEYTDkl7D2SaLMWyHu7gAfz0Kt2IIgh1aM4z6oXm2M3vOu3nOidq+wVv9cngb51Ja+tJy1Mnc5ObMJObeRg3MdhxngOGbu2LrmXozNIEceyd3FameyJ8ZU2ma5fyKGZiOMp1vNfHiPpsCz4C3I/jB/nzoU8/1PzRPfc3H/jU+VmSIIaDrOngAtxrqLWUXSgwAwqYJlv7xTTaA4AN4aOWNY3QBGAz/GB0SlVDD8DWyVU7eYcNgKA+o1msM6HQjpt3vZbvyppHvQ888EB7mOAKepc/atsBxIBzw7YaFhLeoNUcEs4V4M9NBmABWlIX7fF3jPtMW9qoQ3veMxkWtBVs2BcOE5TD/OaoNa0eOuknfRmjXd7VeQT/dJBk/PHwPHZMzEt+YnQy5gFrGuB+3G9ZdChnvfR9mJ+33HJL75rxEKa5kzbNgOx0H2A9x2zEmrD1gXZv8PRT4PaSv0scU/vGuYvPiZJlZJx7/un+5l0fP938/WcvNB/+9y/OZjgLcJ8NK5aOLBTYHAXM5KfDY6rtiSY0COe46QuCtJFFeLC5I6jSD8Jbx8mhwAnhY6QP2mQT7aqLvmKyMzaF+uYoX16zqcwBRhx8BEI6f6ktrwFI8BGBbux3eUkd0DZNFU85Dl+AAiNZROc1o1LoJMw8oB76qwMtbW4bxAtanJNohYcccMq5dfQljcwCrVkjrmG04PAXnsCboevw6Ee4Oz2A9igzjHff1/NS4O4NJnsAHyP6pJp2s0fn2lejznzhx6AA/NZ0zj1Fsxy+3/f108UjgDsfbpihuz5FAHdiws9BC78A974VtjxfKLAHFDB5B8DMmL8KdE1oNHFJhwsIUjPLhg7AJFNmqtGJDqrbAm5o57m+r43UoBAD8Gyrr+umEbRE8HOwgj+GTkRoaJZi/HVAQs6ZX8UZAAAZlklEQVTEJdbv+HifQxA842/GCz8R/Gk4S82Z6At81lQm1qttLcDdA5wJnfhf+96oxd/08jEJCUIWzS/9Z6xoDGsOOZvu55T1e6hizsBHeACfow8JtFhA+5RUz9cl2GUf0uenr1V4w+0lHw9g+oowZ+Ev61HTOYMDwOc0trrrFt7nHFFZi7zn/s7ewn5udJm+vu7ic294c071ffswN7iG89QBOGbzpe73ffJs89tv/dSRgfgFuO/irFz6vFCgkgIIhxhmEU1rjFZiqEO1MQgDARwZQqNZDeYRlE8BXZ8temWXi4qzySLwasxkjILA5hydc4sa3FAhnXcZC0JCDSpgAIFsCmuah/Y6guaAmTauaJ/5UUsOPxHggO7cRxMp+AgIVMtHWduJMbxphwOcwN3kM2p6N0SqQ9UKYKERgIS+6DhtrP1t9GPqNrwp4bfhVG2D73QUZQ7zXDMHo/kcZ1vzdbxgvkx9UPdwvc4pNe0T6xuzNz6sNX40gwFQe4MUzdToN/u271knWnZAeS75JO2w3k02pj/Kvh5opQn7Hvuke3xJ+F7WldmUVUqx38W8FyoFDAsMfY8iKs0C3KfecZf6FgrMlALauLPpGLGFjUjTGK9HESAAoRhJJAo7I0nEYfLu0IycQ8mFoMJBtjaajNfPxhyegxBTswbw1IxJcEY/dUilHBp4bZdzIMRMhowLPgMEtH3WxCWlObzmkMB84B2Ensmm1Mx5o6KmXrt5+oJg5PaDMqXhJofyPb4HPegr7QPcpQfmU7vqMBtBmxFh4g0GYA6gFp0gGTc08NA3BW33rQ5vnQBjqX/PmLEOAe5D2mNtMcfZZ+OBnb2aNeBNHM/ok4cU1qtO5kaGmvrwMmQ8m3rH6Gjsg/yt0iPeQAnM01tn3tFHQXq7nykr2XPUxKeKk22B+AW4b2r2LPUuFJgZBdh41KTqnKj9skmQAHtsXmxOXclU0kx5vDNV5IoaktFHtP9cOdfEC89Fx6hpd+qy8AWamvzKZFimmI+2ygA2yiK8u7RIpiv3IAZ/tJNHCKX2sWr94Lsgnzb4AHCMXpEKKeYSERgMEwqQ53ZmW9peD2DM0wjavQngFmaOAAUwAe34De1ihCBtlQFirE1t1Q1zypjhDfyM4KM24/HUc3ju9TkndPwuSSxUOib4YDz79B19SuB1ibNofF9zON7TBEb/F2/kKE85cy3QHj/uJ7FN3mX910akKqXDXMrFxFLQxptGQ9nyP3utyivK8D8KKZUV0o29xfd45q1KSZIxQTx0mdoufgHuc5ltSz8WCmyJAkaPYbPSJpbrVzYwQbuALWcni/ADVOroZNltgySEJX1As1r60R6VDbg021xf3RGIQUPoUXOQ0EyGdiIfovmHtwKmMDcBU65vHtDUjPO/SZ0Q3DmnM9qiDKAeUAkIh/do/7tiTsdY7l79l1xJ99Gz5LnmQMw5+hhvTZib0LRmXpS0ObYM88QoPd5oAbj50bGX5z5jLhkzXa2pIVWjLbMH7MWmvZtDrHcOmXw40E0JXuEFe5HhGmmD+Wj0Hf7W4b4UvMt75oaHOfdbDsbU6cEOYJkexjWL1HzGEJS7kNF0zDrTl0vzQuqC9oybwxp0MLSuYU3hH3MjatoF/JqqSW9zn+SUH+v6DYjnM5Vz6wLcx8yS5d2FAjtKAaPMANbY1NiQ1NQicLSB73JuU2PP86MADPTfpEs1myj9NmOsIHksCwFTHHgUrMZgL9U8a8JklBf4QJ2CYUEGQgngzke7Sw8NPEMQCRIAr4aUjMA99VegLucC7eqsyxwAEDKGdQ6O0BKBp4PkNpwhvaFgzKmPgocJxl4zL8bOgb73daB1jcXyaknVrAruzJwLbZm3zDHej6B92wemvnHO9Tk3VfwwJ1g7U8xT+WQYSCMawRMOk6xHI2KxRgD3Oj3m6KSGXdDPvgzvdT6F/ynwN7dCavrDfAG88ltlgvvDXHnU1S/GnONXztyFMWvvD/3MQeINJe+YUVazROgaaUtb3nAp54zAw94+xb4CkEcL7+9anizAvZZiS/mFAntAAUMPGoNZMKDJTI3GeCw5vEb2WrmkPgAMGzBmMjWafsbNJs2mPkXkEwQD9tRpyMRc9IeucWmjyjvQHcFDfWZOVWgZ0lHtkU62hiwDlCPo0R4BIgAoCBlvGTgM8F2qbVTjr8YdoZVGnOnqO32gr+tCdpbws6YMIIixQK8Y7lChTH+gxRTgrKZf68rSXw5TOY1rnPdxHgHGjC4E7012xZrlb+1s0xuHqfq8T/Vw4IWGzAsA7NiPNyesJR0h5R3rhwNluodiisFaT+cAQF2TKd4RuMf3aYP5o18Dc5tDNbyPZmJxXKxN7d7n4MdTS3NvqHSw1wkbWnEAYh+ABu4B3gRrzuItFrSC7+z3yg3Wjzej0JS6PeRQn/sHaw2+Su8aWVMz3logvwD3GuouZRcK7AkFIpBgM9JOmE1rU5tTjnQCPzZGNs9SsEU0E8rWmEMIdBEEaGSnEGYICyLbpMK4JvOgkWO0bad/RmqJfQTQo+FGe4Twipoi2lfDZ9QZwiFCIyOvUD6ncTfsnFr7rmRXc5j6Op5BFwBLpI9azW1r2w292XU7oS+AZgusLwGVYVb9DmARr+wj+NABF/DHj9rW0pudOfDvKPrg7RxrBDOZdeueMgA4ynSV088AXsET6o8RmFifZoyO42VdAr5TMydvPNfdXGr+phkVoN6QrlPsY0fBl3VtQmMTwUXgDo1YM3wH4Ib+mP9BH82DIn1tw8AJ7KHRP4TnAHrqoU5oyf9TmlINoW00reH91EZ+Ae5DqLq8s1BggxQwxNsmN2Q1z2x4hhbcpsmL2iDI6BVxKWgHAAGWvf4sZQV0ZXNH6MW4vKXv58oZ2WYocNfsA/AOv6ELhyg0dun1N5p0wALAlLHwt9omQLn0o0609Trg8T/PAQ2GTIyCSRMNxldz65GjhyB2HfAZQ2+BrWDHurQz1pa3dC6N6Qvv6uzNPMjdVKTZNJl7/PCe2Rm9+RGcCVioE37AK23hzaNAvcyTOR+yxtJ2qvfZ61g7ucRwMYSi9s+sFXMdMK88VEFzyvObeajCA6Afk9GhTMhp9QHdmMsILM04XJroiPkR19c2b0Wn4kXXHqq5mGsq51yrrFAZwTusOfZyeMD+Bl803+S50XT0N2AupLdayBGea+q4rb2jlqaCeUD8D9z+lObFtz+1tgpoc+IEb10s9baobmJ5YaHA8aSAm0+pucIQKiE8FFrbTkKkVos+AEpqNfxG1cBBs+ZwY1ZQNvqpwsExltOnTx/SuGsj2RUvPfLLMIyMifeMw50CMspx3a/TKLTTuQrhxLNo8wlttMXke5NmwWsTcA2ZN13vaI4DINV0ZuoY+dqJa38fBaxaaMNmjhmb85PfgKuu+RnBAmWNsW351LyBPjFfec7aY30D8mL9gjPoGIF7XCeU4ad23YyhyS6/C1jmMMQNlAdW6OcBib/hC+sJjSxry7XLuok+BsxBD7qatWhOIY1ywF3fGm2pdXLUFGqX6Tum75rpaUMObeOt07q6dcpmP0hNYPTRMtiChyWVRB4CUHBsy6F+DJ2mencB7lNRcqlnoUBCAWPwblMDvi0mRI2RQKambR002WzZnEu1I4I+3kcoTwV6EAj33XffIeCOdhQtTolGjP6gKTL8poeKdFwACDOoQi/DbwI4zB4bgTsgJWrydNqkPG2UavlKeOM1NUJSzRnAkz6myWJK6suV8daA36mJDOsF+2EPMqVzIm1HwK4DKfVoR5+W1aFXp2Sex2QtOdAe60i17V1jHjqWoXTet/cMA6l2m/mpoy9rzvB/3lzBN9YHey8g3pwX8FsbaM2XXG+p7jKauVE/a8+oMuxD3qhF/4xdpLs0oe9DZVU02WRvird/62jCujCmPeXMXRH3RviU3nhpEsr7KkqmkgW7wMMFuO8Cl5Y+7iQFIgDbyQF0dNprZkALICdq3g1x1jdeNmjMXWqT6xjzG2FpgqO+tkqeA/KitjtqgfreR4ibQAhaAHRztrHUg4DjxxBwaNSlIdF1EFAAV4EC9InOtzp6aXoxJSBU2xWFIqYJ/D9VMib4B+9zUR040DB+2hpq7w1dDY/q9TpgRAfhlJfGio5RQnQWhZfa4ObmgIenLl73zZvleTkFNBEzfwF843YGXsd9ln1B8yN4rt+JZdQIs+aMwBXriD3S2ZR3mFdq5KnLzMNTRCYpoYLrnn6wNoYC7NgW49AG3YMNSpQht5isXfbzWsMNgbv27coFI6LZF29WdFgF7O/6gamE711lFuA+hnrLuwsFjhkFEF7a9So8NF1hEwa09mmBEUKAZJOQlIJPN28EdmpKodmBGphatnANj+Dxwzi6TGSiLSz0kCZGC/HaNu0DfUSjrFMV9PPgAniAJoAEwLyAEkGK1n/TH8ZA3/hIWyPtMJ6pDknSOIa0E5Qg/KH70CvvGGpRraoh/VLtPuNkfLSZOrnxLGoNjf0ceeBcp7/HSdO36XkY62desNd4EwRPmZv8Zn2oMIjvqEU3KY8JsijDdwI+zWMArF122F1jjTH5S/euMXRjnrJu2COgCfNRx/ah9UI7ozpBA+p1Px4SpcswnbXAnf6bZ0IgDn/1IYn0jWahfeFth9JlV95bgPuucGrp50KBI6YA4A7hwaap7TabvmnbS7M+ApQQlrXZ/4yDjHAwXbgaVoUaQgDhXKOxpT6cZKPWlXoAkNFxUA0sfUe48InOufyvXXwK6Dx0QCvfRVBBA4SUiV+43uddyhCeknFsI3Mo/eJABF31yeB/wPypU6eKzIX6pidj0pTIwx38o21ABIBEevTVlQI8gBx1C9QAcNCXucBcTX0oNNmBl9GxMW3XmPwAfPmmlhBelZhR1YxlKXuZAuZFUNvNE9aDfiGsUZMx5egGn+QPdRh+NfJMAOsc7KM/85aD7LaciRkroN0MvPZP35chBwfH7CEaekBrb6Zq9k77sy5MahdvdE7lt7cb5pygLzXRyfr4tm/PF+C+bxxdxrNQYAMUANwAjgzj5aZr6C7NBvq0pQhQzS/QJtdoK7U3NikKfdKZkb8RSPRDU5XSuunTmTNnDoV3g4RGVPFanDY054iaJR3iDCeH4KMPZtIUsBqn3XfRHjIW+glA5nvDW6pl5NmmsyRqN09/44Hj7NmzbZ84OEzx0aEvatupH9DE3GI+9I3Vw5Mg2v+NFML/alapK41Lz3NBPuN23uTGBz30VdD21oOZdU9Bl23X4WFTB78h4G8bfWZvMReCh2LWov4K8NFbIkE9/PUgRlnnsxrl3EHLQzXgsyuxEjQyIdu2QTtzLx4u6QtrcohJC3RS2eKtkRp9xjfU7Cv65xjmsWuOsKexB1AOHktz56OO3xyaKTfkILGN+XmUbSzA/Sipv7S9UGAHKKANtxuugh7tpo6WJivpiw5jqvfaq14ELyDd5Cv0AYGmvbih9hACPNMxrYS8CEW027m4wbwveLYPsU7Ga+Y+6lFz51U9ZXXkNZKFICPGYo+mHdZvf0oPICVjzZUxIUy8AYGO2NzDpykiZggO5FMEi9oOp5FfeEdhrjkNc4C+RV5JV8qa+ZXfubkYb4i6rvWpR54avYT2BBilfhxD+bGp9xiDhxb+Ngzftuy0a8fFvDDHgX4HhgNkvaAAkCdqwnUSN5yot0fwet0BRbMcMwjHueEtHnTalomGB3f6k94IxZu6ITQ14o7RolhT7OU1e2babkxKlTMts7wyhLZ0OmVOovH3MG5Z6kGuLInJHsvlBbjXzvyl/EKBY0QBtciAo7iBCsQAzmqk+2zbAU2YhJglsEbTp7abzZ5NH+01Qt0kK2zwCDT6g9DjOrs0+YYgtQu4C975HcvQF8aCANQm2uyL0eFNsxv6bJzoGE3mKKeTAEhtoocE+ERfiWozxcEBelBfLikKcwnwwHOj2dAvgbv00WQiB7h5zxuDdeDKVOopSLANNerwdZ80fd40cEjzloGxotFkPc11rDqlRgDnrZ0hHmNsfMbp4b0WZKuthz7RBI71uy6c6CbWr0qJdJ7CMw7YfTebuT4ZkUuQzn7tQZYxMg9q9uTYhhlt19m4e7BGGeB8o7y26zFyDzzkmcnJht4ubII3c6hzAe5z4MLSh4UCM6QAG6fhzxCc8ZrZsIZstoLQdZs+dQEG+dTYBiuIBeoANEByBB8mYhIAoiHuM7mI5E4dq+gfbaDtWgfwAAyYtqQ2swJMBJL2m3wHaBKcom2fQ1QEo27QHw860Babf8Y2hbYdWgOYtTuP84R5BJ11kKMsz+H7OhAQ+ScgKIn9nosiE7WBzOVdNoPp2kaMxsT4vYmAz4x1E8BdQEZ/+m7h1m19OnPjxK1iwO8imJ/icBn74fxjbg0Fs0O3dHhkCMu0DvaMCHxL2/DgxlqDbuxdKl+YB2O07fSB24+ckzcA3cRK7JPehLGvppFxnDM882bWm5Q+pVApHfal3ALc94WTyzgWCkxMAUP3mQQjaj7ZWBEChk3s026jQUIg1SRNYiM3PBhChg+aJoQ0QgJgTBm0MdpV6kxYKsipB3Mfr6MZhzbd9Dd1fhMk6ri6TlMp8OQdw0DSZzM/jgE0U7Ca/p07d649QGhrT70cMNDK4QBXSsd1/WEeUZ98siy0AIQZIWTImCJoL9Gw0ibj097eNj38AWiOmi9D6ND3DvOcg7OJuzgocZhiPQ61a+5q0yRF8JyP5lHMs9r5hJ8F9dx8882tllbesf64Vds3XrFWNF1LD67QDm07c7T2MKF/EHTzMA7/mRfeVtbWGfmfc06lPnhE/ZoqaQLEgZ25lzPTgt8qOShT6wvVtxb24fkC3PeBi8sYFgpMTAGjfQhQY/VsuoAANuF1Mct9B5CEkFDTUyogoiMhmzmbPFpVhBuAT7BNfQASkzmVCvOc2QRCEcBK20ZVcRzasytISscBWDRqDCDGyC0Ts6y6OmgKb+ChBy/4jm07dB4SFi7XCcAB9VJfvJ0ATMDHLofAkgHFkJol5SmTat0N78fBohZYlrZ5lOX0vWDdul6Z2wDsqU2C4KVmVvHgalhO2i/9sG4A7sZlZ735d2litNK25lCO8aJpZ00auYs16vrwhq/WrMnbPs0MtS2nLR14S/eydYc1bumiKaGJlVxTzAfGgzKE+ZCLKuZcZX7qHN6nFJoD77bdhwW4b5viS3sLBWZOAUOQacMdN3WEgNp2NuY+rRcgCc08oFptec3wNZVhs9eenM1f4I4AANCzydcALwQE2uYUNDJm7LqpF9Dgc4Ve1EyXjkMww28AxxD71NK2asrpDxB9F7yix3RmKhAL/3X4jP0zItG6cIzrxlOStTT3vgDCfAQA9zT6TA0d5142JtZyvXpbBY/HgjbHb1x82jOJlw7llKnJREx5+KTG3T4C4pibteB17jyifyoSjNBlmFgOXIxfR/Eafqn8YF2rMDCsLr+nPADpSMxYNFeMewjtsW+z7pgL8DGOxZsa6BBvwGrGuwt8nqKPC3CfgopLHQsF9oQC2rWjJUUjkm6aCBE2X6M2rItI4bWv8bSHAMHoVIeQMTMi5i08izGVazZ4NT850Gg4Mu3bBe1o2mvacEookKmHMczF0cqwnB6oGC9AyeyUU0xpACJzxiy7EeQxj7qyVsa2AQGaR2kyBR/U6A3hSTRDGPL+FLTZRh3w1NwBmB1MdYuS6zvacOaP8fgpY/hU/oaHuVjq6+gQnR45DNRGo9oGjadog/0IPrFnwifopIKENTRG2846jzxhP/KmjbU/1Sf6paS+AR6WUZYI7E0sF8Plsh8L2uei4JiSPqwRs2OPyQGxAPepuLLUs1BgDyhg9JbU6ZKhqW1n00dLC2jOgR7KIYC0gc9lrSwllTbJMcKJNpAI8qGZKxEkgIrU1jntF+NDgOQOMaVjwF4TWsQINKXvbqqc2sxoZ2qSoSm17V71G0rP8QBS0qQyOdqbtVWHVeoD7HsbNEb4bYq2c6kXHuvDwRxmTcf1arp7Q/SNoaX+KJjJ0AYacaOzRHrwjANw196R0o46WPu8l0ukNRdaj+kHe5w+MDoLG+0FHmlWYmjL0rbkP/sPzr3Qz73TKFIlh1b2c/o45lZKBQwHMT45YE8ZnVn3EbTrn8H4vXEo5WVmbzxxgi8vpp4QQ2tc3lsosFBgJynAFsDmwgaf08RE+8Sc5ssrWKMLaE9banOeIxpCwyQr2J4jQADbCDbA9BAtvu0wXrRRXc6RgnbGOrQd+g+YMf78lBquMZMMXjF2wBz8BiAgVKHplBEc4JUOudLQ+P+GxsyNY50jXrSdHkODfX83atsByt6OCejMAKzJ0Zh47tYZnbkBYYB05pPx402QNqatfeObPhfQ0ARsOqiyBxndqXYPYu9hTetXw3zgcA5fSg9Omq/Ar7FRsDSV4eCd+7APbfpW6KjmToxcBk9ZE5hkDvmwV1911VULcB9CvOWdhQL7RgGAFBt7LlOmocMA5V7lRgDMZgwQEIyVJmTqoyGbPcLH6DVeKZs9te/9vucx418si5A0IkJfHeueQxfaUADPxUxGOmpqZObWMYeUSwqglhwxYRLAgUMcNOB75hjX9V26Isqh9R8SPWMMr/btXc3aDCEo/WPiMsbs2ho7Nz1UG+ovdUbeN/pOMR6DAHgjx77J36wPPqwbvqtVfniQAjACEOE9+xCgr9RHwLCMzI+pNOAmATOcL/8zNuZoGh5yCvrOoQ7WISZkfpAtZs2u7Z/RgZ72tKed+H+pnewfqosCz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2" name="AutoShape 8" descr="data:image/png;base64,iVBORw0KGgoAAAANSUhEUgAAAu4AAAGlCAYAAAClanP4AAAZSUlEQVR4Xu3WQQ0AAAgDMfBvGhtcUhQsZY/tOAIECBAgQIAAAQIE3gvs+4QCEiBAgAABAgQIECAwhrsS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YED7f0BprJb1ao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4" name="AutoShape 10" descr="data:image/png;base64,iVBORw0KGgoAAAANSUhEUgAAAu4AAAGlCAYAAAClanP4AAAZSUlEQVR4Xu3WQQ0AAAgDMfBvGhtcUhQsZY/tOAIECBAgQIAAAQIE3gvs+4QCEiBAgAABAgQIECAwhrsS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QHDPfAkEQkQIECAAAECBAgY7jpAgAABAgQIECBAICBguAeeJCIBAgQIECBAgAABw10HCBAgQIAAAQIECAQEDPfAk0QkQIAAAQIECBAgYLjrAAECBAgQIECAAIGAgOEeeJKIBAgQIECAAAECBAx3HSBAgAABAgQIECAQEDDcA08SkQABAgQIECBAgIDhrgMECBAgQIAAAQIEAgKGe+BJIhIgQIAAAQIECBAw3HWAAAECBAgQIECAQEDAcA88SUQCBAgQIECAAAEChrsOECBAgAABAgQIEAgIGO6BJ4lIgAABAgQIECBAwHDXAQIECBAgQIAAAQIBAcM98CQRCRAgQIAAAQIECBjuOkCAAAECBAgQIEAgIGC4B54kIgECBAgQIECAAAHDXQcIECBAgAABAgQIBAQM98CTRCRAgAABAgQIECBguOsAAQIECBAgQIAAgYCA4R54kogECBAgQIAAAQIEDHcdIECAAAECBAgQIBAQMNwDTxKRAAECBAgQIECAgOGuAwQIECBAgAABAgQCAoZ74EkiEiBAgAABAgQIEDDcdYAAAQIECBAgQIBAQMBwDzxJRAIECBAgQIAAAQKGuw4QIECAAAECBAgQCAgY7oEniUiAAAECBAgQIEDAcNcBAgQIECBAgAABAgEBwz3wJBEJECBAgAABAgQIGO46QIAAAQIECBAgQCAgYLgHniQiAQIECBAgQIAAAcNdBwgQIECAAAECBAgEBAz3wJNEJECAAAECBAgQIGC46wABAgQIECBAgACBgIDhHniSiAQIECBAgAABAgQMdx0gQIAAAQIECBAgEBAw3ANPEpEAAQIECBAgQICA4a4DBAgQIECAAAECBAIChnvgSSISIECAAAECBAgQMNx1gAABAgQIECBAgEBAwHAPPElEAgQIECBAgAABAoa7DhAgQIAAAQIECBAICBjugSeJSIAAAQIECBAgQMBw1wECBAgQIECAAAECAYED7f0BprJb1ao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625" y="47623"/>
            <a:ext cx="8963025" cy="6753225"/>
            <a:chOff x="47625" y="47623"/>
            <a:chExt cx="8963025" cy="6753225"/>
          </a:xfrm>
        </p:grpSpPr>
        <p:sp>
          <p:nvSpPr>
            <p:cNvPr id="3" name="object 3"/>
            <p:cNvSpPr/>
            <p:nvPr/>
          </p:nvSpPr>
          <p:spPr>
            <a:xfrm>
              <a:off x="1524000" y="640079"/>
              <a:ext cx="6675120" cy="35890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625" y="47623"/>
              <a:ext cx="8963025" cy="67532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636267" y="1712798"/>
            <a:ext cx="5799455" cy="3317875"/>
          </a:xfrm>
          <a:prstGeom prst="rect">
            <a:avLst/>
          </a:prstGeom>
        </p:spPr>
        <p:txBody>
          <a:bodyPr vert="horz" wrap="square" lIns="0" tIns="12700" rIns="0" bIns="0" rtlCol="0">
            <a:spAutoFit/>
          </a:bodyPr>
          <a:lstStyle/>
          <a:p>
            <a:pPr marL="12700" marR="5080" indent="-1905" algn="ctr">
              <a:lnSpc>
                <a:spcPct val="100000"/>
              </a:lnSpc>
              <a:spcBef>
                <a:spcPts val="100"/>
              </a:spcBef>
            </a:pPr>
            <a:r>
              <a:rPr sz="7200" i="0" spc="-620" dirty="0">
                <a:solidFill>
                  <a:srgbClr val="800000"/>
                </a:solidFill>
                <a:latin typeface="Arial"/>
                <a:cs typeface="Arial"/>
              </a:rPr>
              <a:t>Giggled </a:t>
            </a:r>
            <a:r>
              <a:rPr sz="7200" i="0" spc="-415" dirty="0">
                <a:solidFill>
                  <a:srgbClr val="800000"/>
                </a:solidFill>
                <a:latin typeface="Arial"/>
                <a:cs typeface="Arial"/>
              </a:rPr>
              <a:t>: </a:t>
            </a:r>
            <a:r>
              <a:rPr sz="7200" i="0" spc="-555" dirty="0">
                <a:solidFill>
                  <a:srgbClr val="800000"/>
                </a:solidFill>
                <a:latin typeface="Arial"/>
                <a:cs typeface="Arial"/>
              </a:rPr>
              <a:t>laugh  </a:t>
            </a:r>
            <a:r>
              <a:rPr sz="7200" i="0" spc="-570" dirty="0">
                <a:solidFill>
                  <a:srgbClr val="800000"/>
                </a:solidFill>
                <a:latin typeface="Arial"/>
                <a:cs typeface="Arial"/>
              </a:rPr>
              <a:t>Weeck </a:t>
            </a:r>
            <a:r>
              <a:rPr sz="7200" i="0" spc="-415" dirty="0">
                <a:solidFill>
                  <a:srgbClr val="800000"/>
                </a:solidFill>
                <a:latin typeface="Arial"/>
                <a:cs typeface="Arial"/>
              </a:rPr>
              <a:t>:  </a:t>
            </a:r>
            <a:r>
              <a:rPr sz="7200" i="0" spc="-565" dirty="0">
                <a:solidFill>
                  <a:srgbClr val="800000"/>
                </a:solidFill>
                <a:latin typeface="Arial"/>
                <a:cs typeface="Arial"/>
              </a:rPr>
              <a:t>laughing</a:t>
            </a:r>
            <a:r>
              <a:rPr sz="7200" i="0" spc="-450" dirty="0">
                <a:solidFill>
                  <a:srgbClr val="800000"/>
                </a:solidFill>
                <a:latin typeface="Arial"/>
                <a:cs typeface="Arial"/>
              </a:rPr>
              <a:t> </a:t>
            </a:r>
            <a:r>
              <a:rPr sz="7200" i="0" spc="-660" dirty="0">
                <a:solidFill>
                  <a:srgbClr val="800000"/>
                </a:solidFill>
                <a:latin typeface="Arial"/>
                <a:cs typeface="Arial"/>
              </a:rPr>
              <a:t>sound</a:t>
            </a:r>
            <a:endParaRPr sz="72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1450" y="209549"/>
              <a:ext cx="4895850" cy="32289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76725" y="3486149"/>
              <a:ext cx="4743450" cy="3228975"/>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411581" y="333247"/>
            <a:ext cx="8305165" cy="6229350"/>
          </a:xfrm>
          <a:prstGeom prst="rect">
            <a:avLst/>
          </a:prstGeom>
        </p:spPr>
        <p:txBody>
          <a:bodyPr vert="horz" wrap="square" lIns="0" tIns="12700" rIns="0" bIns="0" rtlCol="0">
            <a:spAutoFit/>
          </a:bodyPr>
          <a:lstStyle/>
          <a:p>
            <a:pPr marL="12700" marR="3954779" algn="ctr">
              <a:lnSpc>
                <a:spcPct val="100000"/>
              </a:lnSpc>
              <a:spcBef>
                <a:spcPts val="100"/>
              </a:spcBef>
            </a:pPr>
            <a:r>
              <a:rPr sz="2400" i="1" spc="-235" dirty="0">
                <a:solidFill>
                  <a:srgbClr val="C00000"/>
                </a:solidFill>
                <a:latin typeface="Trebuchet MS"/>
                <a:cs typeface="Trebuchet MS"/>
              </a:rPr>
              <a:t>Suddenly, </a:t>
            </a:r>
            <a:r>
              <a:rPr sz="2400" i="1" spc="-215" dirty="0">
                <a:solidFill>
                  <a:srgbClr val="C00000"/>
                </a:solidFill>
                <a:latin typeface="Trebuchet MS"/>
                <a:cs typeface="Trebuchet MS"/>
              </a:rPr>
              <a:t>suddenly </a:t>
            </a:r>
            <a:r>
              <a:rPr sz="2400" i="1" spc="-245" dirty="0">
                <a:solidFill>
                  <a:srgbClr val="C00000"/>
                </a:solidFill>
                <a:latin typeface="Trebuchet MS"/>
                <a:cs typeface="Trebuchet MS"/>
              </a:rPr>
              <a:t>they </a:t>
            </a:r>
            <a:r>
              <a:rPr sz="2400" i="1" spc="-240" dirty="0">
                <a:solidFill>
                  <a:srgbClr val="C00000"/>
                </a:solidFill>
                <a:latin typeface="Trebuchet MS"/>
                <a:cs typeface="Trebuchet MS"/>
              </a:rPr>
              <a:t>heard </a:t>
            </a:r>
            <a:r>
              <a:rPr sz="2400" i="1" spc="-114" dirty="0">
                <a:solidFill>
                  <a:srgbClr val="C00000"/>
                </a:solidFill>
                <a:latin typeface="Trebuchet MS"/>
                <a:cs typeface="Trebuchet MS"/>
              </a:rPr>
              <a:t>a </a:t>
            </a:r>
            <a:r>
              <a:rPr sz="2400" i="1" spc="-155" dirty="0">
                <a:solidFill>
                  <a:srgbClr val="C00000"/>
                </a:solidFill>
                <a:latin typeface="Trebuchet MS"/>
                <a:cs typeface="Trebuchet MS"/>
              </a:rPr>
              <a:t>nasty  </a:t>
            </a:r>
            <a:r>
              <a:rPr sz="2400" i="1" spc="-250" dirty="0">
                <a:solidFill>
                  <a:srgbClr val="C00000"/>
                </a:solidFill>
                <a:latin typeface="Trebuchet MS"/>
                <a:cs typeface="Trebuchet MS"/>
              </a:rPr>
              <a:t>sound,</a:t>
            </a:r>
            <a:endParaRPr sz="2400">
              <a:latin typeface="Trebuchet MS"/>
              <a:cs typeface="Trebuchet MS"/>
            </a:endParaRPr>
          </a:p>
          <a:p>
            <a:pPr marL="253365" marR="4193540" algn="ctr">
              <a:lnSpc>
                <a:spcPct val="100000"/>
              </a:lnSpc>
            </a:pPr>
            <a:r>
              <a:rPr sz="2400" i="1" spc="-200" dirty="0">
                <a:solidFill>
                  <a:srgbClr val="C00000"/>
                </a:solidFill>
                <a:latin typeface="Trebuchet MS"/>
                <a:cs typeface="Trebuchet MS"/>
              </a:rPr>
              <a:t>And </a:t>
            </a:r>
            <a:r>
              <a:rPr sz="2400" i="1" spc="-229" dirty="0">
                <a:solidFill>
                  <a:srgbClr val="C00000"/>
                </a:solidFill>
                <a:latin typeface="Trebuchet MS"/>
                <a:cs typeface="Trebuchet MS"/>
              </a:rPr>
              <a:t>Mustard </a:t>
            </a:r>
            <a:r>
              <a:rPr sz="2400" i="1" spc="-270" dirty="0">
                <a:solidFill>
                  <a:srgbClr val="C00000"/>
                </a:solidFill>
                <a:latin typeface="Trebuchet MS"/>
                <a:cs typeface="Trebuchet MS"/>
              </a:rPr>
              <a:t>growled, </a:t>
            </a:r>
            <a:r>
              <a:rPr sz="2400" i="1" spc="-180" dirty="0">
                <a:solidFill>
                  <a:srgbClr val="C00000"/>
                </a:solidFill>
                <a:latin typeface="Trebuchet MS"/>
                <a:cs typeface="Trebuchet MS"/>
              </a:rPr>
              <a:t>and </a:t>
            </a:r>
            <a:r>
              <a:rPr sz="2400" i="1" spc="-245" dirty="0">
                <a:solidFill>
                  <a:srgbClr val="C00000"/>
                </a:solidFill>
                <a:latin typeface="Trebuchet MS"/>
                <a:cs typeface="Trebuchet MS"/>
              </a:rPr>
              <a:t>they </a:t>
            </a:r>
            <a:r>
              <a:rPr sz="2400" i="1" spc="-195" dirty="0">
                <a:solidFill>
                  <a:srgbClr val="C00000"/>
                </a:solidFill>
                <a:latin typeface="Trebuchet MS"/>
                <a:cs typeface="Trebuchet MS"/>
              </a:rPr>
              <a:t>all  </a:t>
            </a:r>
            <a:r>
              <a:rPr sz="2400" i="1" spc="-265" dirty="0">
                <a:solidFill>
                  <a:srgbClr val="C00000"/>
                </a:solidFill>
                <a:latin typeface="Trebuchet MS"/>
                <a:cs typeface="Trebuchet MS"/>
              </a:rPr>
              <a:t>looked</a:t>
            </a:r>
            <a:r>
              <a:rPr sz="2400" i="1" spc="-225" dirty="0">
                <a:solidFill>
                  <a:srgbClr val="C00000"/>
                </a:solidFill>
                <a:latin typeface="Trebuchet MS"/>
                <a:cs typeface="Trebuchet MS"/>
              </a:rPr>
              <a:t> </a:t>
            </a:r>
            <a:r>
              <a:rPr sz="2400" i="1" spc="-260" dirty="0">
                <a:solidFill>
                  <a:srgbClr val="C00000"/>
                </a:solidFill>
                <a:latin typeface="Trebuchet MS"/>
                <a:cs typeface="Trebuchet MS"/>
              </a:rPr>
              <a:t>around.</a:t>
            </a:r>
            <a:endParaRPr sz="2400">
              <a:latin typeface="Trebuchet MS"/>
              <a:cs typeface="Trebuchet MS"/>
            </a:endParaRPr>
          </a:p>
          <a:p>
            <a:pPr marL="279400" marR="4219575" algn="ctr">
              <a:lnSpc>
                <a:spcPct val="100000"/>
              </a:lnSpc>
            </a:pPr>
            <a:r>
              <a:rPr sz="2400" i="1" spc="-240" dirty="0">
                <a:solidFill>
                  <a:srgbClr val="C00000"/>
                </a:solidFill>
                <a:latin typeface="Trebuchet MS"/>
                <a:cs typeface="Trebuchet MS"/>
              </a:rPr>
              <a:t>Meowch! </a:t>
            </a:r>
            <a:r>
              <a:rPr sz="2400" i="1" spc="-270" dirty="0">
                <a:solidFill>
                  <a:srgbClr val="C00000"/>
                </a:solidFill>
                <a:latin typeface="Trebuchet MS"/>
                <a:cs typeface="Trebuchet MS"/>
              </a:rPr>
              <a:t>cried </a:t>
            </a:r>
            <a:r>
              <a:rPr sz="2400" i="1" spc="-200" dirty="0">
                <a:solidFill>
                  <a:srgbClr val="C00000"/>
                </a:solidFill>
                <a:latin typeface="Trebuchet MS"/>
                <a:cs typeface="Trebuchet MS"/>
              </a:rPr>
              <a:t>Ink, </a:t>
            </a:r>
            <a:r>
              <a:rPr sz="2400" i="1" spc="-180" dirty="0">
                <a:solidFill>
                  <a:srgbClr val="C00000"/>
                </a:solidFill>
                <a:latin typeface="Trebuchet MS"/>
                <a:cs typeface="Trebuchet MS"/>
              </a:rPr>
              <a:t>and </a:t>
            </a:r>
            <a:r>
              <a:rPr sz="2400" i="1" spc="-195" dirty="0">
                <a:solidFill>
                  <a:srgbClr val="C00000"/>
                </a:solidFill>
                <a:latin typeface="Trebuchet MS"/>
                <a:cs typeface="Trebuchet MS"/>
              </a:rPr>
              <a:t>Ooh! </a:t>
            </a:r>
            <a:r>
              <a:rPr sz="2400" i="1" spc="-270" dirty="0">
                <a:solidFill>
                  <a:srgbClr val="C00000"/>
                </a:solidFill>
                <a:latin typeface="Trebuchet MS"/>
                <a:cs typeface="Trebuchet MS"/>
              </a:rPr>
              <a:t>cried  </a:t>
            </a:r>
            <a:r>
              <a:rPr sz="2400" i="1" spc="-229" dirty="0">
                <a:solidFill>
                  <a:srgbClr val="C00000"/>
                </a:solidFill>
                <a:latin typeface="Trebuchet MS"/>
                <a:cs typeface="Trebuchet MS"/>
              </a:rPr>
              <a:t>Belinda,</a:t>
            </a:r>
            <a:endParaRPr sz="2400">
              <a:latin typeface="Trebuchet MS"/>
              <a:cs typeface="Trebuchet MS"/>
            </a:endParaRPr>
          </a:p>
          <a:p>
            <a:pPr marL="67310" marR="4008754" algn="ctr">
              <a:lnSpc>
                <a:spcPct val="100000"/>
              </a:lnSpc>
              <a:spcBef>
                <a:spcPts val="5"/>
              </a:spcBef>
            </a:pPr>
            <a:r>
              <a:rPr sz="2400" i="1" spc="-280" dirty="0">
                <a:solidFill>
                  <a:srgbClr val="C00000"/>
                </a:solidFill>
                <a:latin typeface="Trebuchet MS"/>
                <a:cs typeface="Trebuchet MS"/>
              </a:rPr>
              <a:t>For </a:t>
            </a:r>
            <a:r>
              <a:rPr sz="2400" i="1" spc="-300" dirty="0">
                <a:solidFill>
                  <a:srgbClr val="C00000"/>
                </a:solidFill>
                <a:latin typeface="Trebuchet MS"/>
                <a:cs typeface="Trebuchet MS"/>
              </a:rPr>
              <a:t>there </a:t>
            </a:r>
            <a:r>
              <a:rPr sz="2400" i="1" spc="-120" dirty="0">
                <a:solidFill>
                  <a:srgbClr val="C00000"/>
                </a:solidFill>
                <a:latin typeface="Trebuchet MS"/>
                <a:cs typeface="Trebuchet MS"/>
              </a:rPr>
              <a:t>was </a:t>
            </a:r>
            <a:r>
              <a:rPr sz="2400" i="1" spc="-114" dirty="0">
                <a:solidFill>
                  <a:srgbClr val="C00000"/>
                </a:solidFill>
                <a:latin typeface="Trebuchet MS"/>
                <a:cs typeface="Trebuchet MS"/>
              </a:rPr>
              <a:t>a </a:t>
            </a:r>
            <a:r>
              <a:rPr sz="2400" i="1" spc="-280" dirty="0">
                <a:solidFill>
                  <a:srgbClr val="C00000"/>
                </a:solidFill>
                <a:latin typeface="Trebuchet MS"/>
                <a:cs typeface="Trebuchet MS"/>
              </a:rPr>
              <a:t>pirate, </a:t>
            </a:r>
            <a:r>
              <a:rPr sz="2400" i="1" spc="-225" dirty="0">
                <a:solidFill>
                  <a:srgbClr val="C00000"/>
                </a:solidFill>
                <a:latin typeface="Trebuchet MS"/>
                <a:cs typeface="Trebuchet MS"/>
              </a:rPr>
              <a:t>climbing </a:t>
            </a:r>
            <a:r>
              <a:rPr sz="2400" i="1" spc="-195" dirty="0">
                <a:solidFill>
                  <a:srgbClr val="C00000"/>
                </a:solidFill>
                <a:latin typeface="Trebuchet MS"/>
                <a:cs typeface="Trebuchet MS"/>
              </a:rPr>
              <a:t>in </a:t>
            </a:r>
            <a:r>
              <a:rPr sz="2400" i="1" spc="-285" dirty="0">
                <a:solidFill>
                  <a:srgbClr val="C00000"/>
                </a:solidFill>
                <a:latin typeface="Trebuchet MS"/>
                <a:cs typeface="Trebuchet MS"/>
              </a:rPr>
              <a:t>the  </a:t>
            </a:r>
            <a:r>
              <a:rPr sz="2400" i="1" spc="-225" dirty="0">
                <a:solidFill>
                  <a:srgbClr val="C00000"/>
                </a:solidFill>
                <a:latin typeface="Trebuchet MS"/>
                <a:cs typeface="Trebuchet MS"/>
              </a:rPr>
              <a:t>winda.</a:t>
            </a:r>
            <a:endParaRPr sz="2400">
              <a:latin typeface="Trebuchet MS"/>
              <a:cs typeface="Trebuchet MS"/>
            </a:endParaRPr>
          </a:p>
          <a:p>
            <a:pPr>
              <a:lnSpc>
                <a:spcPct val="100000"/>
              </a:lnSpc>
              <a:spcBef>
                <a:spcPts val="30"/>
              </a:spcBef>
            </a:pPr>
            <a:endParaRPr sz="2350">
              <a:latin typeface="Trebuchet MS"/>
              <a:cs typeface="Trebuchet MS"/>
            </a:endParaRPr>
          </a:p>
          <a:p>
            <a:pPr marL="4131310" algn="ctr">
              <a:lnSpc>
                <a:spcPct val="100000"/>
              </a:lnSpc>
            </a:pPr>
            <a:r>
              <a:rPr sz="2400" i="1" spc="-210" dirty="0">
                <a:solidFill>
                  <a:srgbClr val="C00000"/>
                </a:solidFill>
                <a:latin typeface="Trebuchet MS"/>
                <a:cs typeface="Trebuchet MS"/>
              </a:rPr>
              <a:t>Pistol </a:t>
            </a:r>
            <a:r>
              <a:rPr sz="2400" i="1" spc="-190" dirty="0">
                <a:solidFill>
                  <a:srgbClr val="C00000"/>
                </a:solidFill>
                <a:latin typeface="Trebuchet MS"/>
                <a:cs typeface="Trebuchet MS"/>
              </a:rPr>
              <a:t>in </a:t>
            </a:r>
            <a:r>
              <a:rPr sz="2400" i="1" spc="-160" dirty="0">
                <a:solidFill>
                  <a:srgbClr val="C00000"/>
                </a:solidFill>
                <a:latin typeface="Trebuchet MS"/>
                <a:cs typeface="Trebuchet MS"/>
              </a:rPr>
              <a:t>his </a:t>
            </a:r>
            <a:r>
              <a:rPr sz="2400" i="1" spc="-285" dirty="0">
                <a:solidFill>
                  <a:srgbClr val="C00000"/>
                </a:solidFill>
                <a:latin typeface="Trebuchet MS"/>
                <a:cs typeface="Trebuchet MS"/>
              </a:rPr>
              <a:t>left </a:t>
            </a:r>
            <a:r>
              <a:rPr sz="2400" i="1" spc="-250" dirty="0">
                <a:solidFill>
                  <a:srgbClr val="C00000"/>
                </a:solidFill>
                <a:latin typeface="Trebuchet MS"/>
                <a:cs typeface="Trebuchet MS"/>
              </a:rPr>
              <a:t>hand, </a:t>
            </a:r>
            <a:r>
              <a:rPr sz="2400" i="1" spc="-225" dirty="0">
                <a:solidFill>
                  <a:srgbClr val="C00000"/>
                </a:solidFill>
                <a:latin typeface="Trebuchet MS"/>
                <a:cs typeface="Trebuchet MS"/>
              </a:rPr>
              <a:t>pistol </a:t>
            </a:r>
            <a:r>
              <a:rPr sz="2400" i="1" spc="-190" dirty="0">
                <a:solidFill>
                  <a:srgbClr val="C00000"/>
                </a:solidFill>
                <a:latin typeface="Trebuchet MS"/>
                <a:cs typeface="Trebuchet MS"/>
              </a:rPr>
              <a:t>in</a:t>
            </a:r>
            <a:r>
              <a:rPr sz="2400" i="1" spc="40" dirty="0">
                <a:solidFill>
                  <a:srgbClr val="C00000"/>
                </a:solidFill>
                <a:latin typeface="Trebuchet MS"/>
                <a:cs typeface="Trebuchet MS"/>
              </a:rPr>
              <a:t> </a:t>
            </a:r>
            <a:r>
              <a:rPr sz="2400" i="1" spc="-165" dirty="0">
                <a:solidFill>
                  <a:srgbClr val="C00000"/>
                </a:solidFill>
                <a:latin typeface="Trebuchet MS"/>
                <a:cs typeface="Trebuchet MS"/>
              </a:rPr>
              <a:t>his</a:t>
            </a:r>
            <a:endParaRPr sz="2400">
              <a:latin typeface="Trebuchet MS"/>
              <a:cs typeface="Trebuchet MS"/>
            </a:endParaRPr>
          </a:p>
          <a:p>
            <a:pPr marL="4062095" algn="ctr">
              <a:lnSpc>
                <a:spcPct val="100000"/>
              </a:lnSpc>
            </a:pPr>
            <a:r>
              <a:rPr sz="2400" i="1" spc="-270" dirty="0">
                <a:solidFill>
                  <a:srgbClr val="C00000"/>
                </a:solidFill>
                <a:latin typeface="Trebuchet MS"/>
                <a:cs typeface="Trebuchet MS"/>
              </a:rPr>
              <a:t>right,</a:t>
            </a:r>
            <a:endParaRPr sz="2400">
              <a:latin typeface="Trebuchet MS"/>
              <a:cs typeface="Trebuchet MS"/>
            </a:endParaRPr>
          </a:p>
          <a:p>
            <a:pPr marL="4380865" marR="241935" algn="ctr">
              <a:lnSpc>
                <a:spcPct val="100000"/>
              </a:lnSpc>
            </a:pPr>
            <a:r>
              <a:rPr sz="2400" i="1" spc="-200" dirty="0">
                <a:solidFill>
                  <a:srgbClr val="C00000"/>
                </a:solidFill>
                <a:latin typeface="Trebuchet MS"/>
                <a:cs typeface="Trebuchet MS"/>
              </a:rPr>
              <a:t>And </a:t>
            </a:r>
            <a:r>
              <a:rPr sz="2400" i="1" spc="-280" dirty="0">
                <a:solidFill>
                  <a:srgbClr val="C00000"/>
                </a:solidFill>
                <a:latin typeface="Trebuchet MS"/>
                <a:cs typeface="Trebuchet MS"/>
              </a:rPr>
              <a:t>he </a:t>
            </a:r>
            <a:r>
              <a:rPr sz="2400" i="1" spc="-270" dirty="0">
                <a:solidFill>
                  <a:srgbClr val="C00000"/>
                </a:solidFill>
                <a:latin typeface="Trebuchet MS"/>
                <a:cs typeface="Trebuchet MS"/>
              </a:rPr>
              <a:t>held </a:t>
            </a:r>
            <a:r>
              <a:rPr sz="2400" i="1" spc="-195" dirty="0">
                <a:solidFill>
                  <a:srgbClr val="C00000"/>
                </a:solidFill>
                <a:latin typeface="Trebuchet MS"/>
                <a:cs typeface="Trebuchet MS"/>
              </a:rPr>
              <a:t>in </a:t>
            </a:r>
            <a:r>
              <a:rPr sz="2400" i="1" spc="-165" dirty="0">
                <a:solidFill>
                  <a:srgbClr val="C00000"/>
                </a:solidFill>
                <a:latin typeface="Trebuchet MS"/>
                <a:cs typeface="Trebuchet MS"/>
              </a:rPr>
              <a:t>his </a:t>
            </a:r>
            <a:r>
              <a:rPr sz="2400" i="1" spc="-310" dirty="0">
                <a:solidFill>
                  <a:srgbClr val="C00000"/>
                </a:solidFill>
                <a:latin typeface="Trebuchet MS"/>
                <a:cs typeface="Trebuchet MS"/>
              </a:rPr>
              <a:t>teeth </a:t>
            </a:r>
            <a:r>
              <a:rPr sz="2400" i="1" spc="-114" dirty="0">
                <a:solidFill>
                  <a:srgbClr val="C00000"/>
                </a:solidFill>
                <a:latin typeface="Trebuchet MS"/>
                <a:cs typeface="Trebuchet MS"/>
              </a:rPr>
              <a:t>a </a:t>
            </a:r>
            <a:r>
              <a:rPr sz="2400" i="1" spc="-200" dirty="0">
                <a:solidFill>
                  <a:srgbClr val="C00000"/>
                </a:solidFill>
                <a:latin typeface="Trebuchet MS"/>
                <a:cs typeface="Trebuchet MS"/>
              </a:rPr>
              <a:t>cutlass  </a:t>
            </a:r>
            <a:r>
              <a:rPr sz="2400" i="1" spc="-270" dirty="0">
                <a:solidFill>
                  <a:srgbClr val="C00000"/>
                </a:solidFill>
                <a:latin typeface="Trebuchet MS"/>
                <a:cs typeface="Trebuchet MS"/>
              </a:rPr>
              <a:t>bright,</a:t>
            </a:r>
            <a:endParaRPr sz="2400">
              <a:latin typeface="Trebuchet MS"/>
              <a:cs typeface="Trebuchet MS"/>
            </a:endParaRPr>
          </a:p>
          <a:p>
            <a:pPr marL="4385310" marR="247650" algn="ctr">
              <a:lnSpc>
                <a:spcPct val="100000"/>
              </a:lnSpc>
            </a:pPr>
            <a:r>
              <a:rPr sz="2400" i="1" spc="-195" dirty="0">
                <a:solidFill>
                  <a:srgbClr val="C00000"/>
                </a:solidFill>
                <a:latin typeface="Trebuchet MS"/>
                <a:cs typeface="Trebuchet MS"/>
              </a:rPr>
              <a:t>His </a:t>
            </a:r>
            <a:r>
              <a:rPr sz="2400" i="1" spc="-254" dirty="0">
                <a:solidFill>
                  <a:srgbClr val="C00000"/>
                </a:solidFill>
                <a:latin typeface="Trebuchet MS"/>
                <a:cs typeface="Trebuchet MS"/>
              </a:rPr>
              <a:t>beard </a:t>
            </a:r>
            <a:r>
              <a:rPr sz="2400" i="1" spc="-120" dirty="0">
                <a:solidFill>
                  <a:srgbClr val="C00000"/>
                </a:solidFill>
                <a:latin typeface="Trebuchet MS"/>
                <a:cs typeface="Trebuchet MS"/>
              </a:rPr>
              <a:t>was </a:t>
            </a:r>
            <a:r>
              <a:rPr sz="2400" i="1" spc="-270" dirty="0">
                <a:solidFill>
                  <a:srgbClr val="C00000"/>
                </a:solidFill>
                <a:latin typeface="Trebuchet MS"/>
                <a:cs typeface="Trebuchet MS"/>
              </a:rPr>
              <a:t>black, </a:t>
            </a:r>
            <a:r>
              <a:rPr sz="2400" i="1" spc="-280" dirty="0">
                <a:solidFill>
                  <a:srgbClr val="C00000"/>
                </a:solidFill>
                <a:latin typeface="Trebuchet MS"/>
                <a:cs typeface="Trebuchet MS"/>
              </a:rPr>
              <a:t>one </a:t>
            </a:r>
            <a:r>
              <a:rPr sz="2400" i="1" spc="-245" dirty="0">
                <a:solidFill>
                  <a:srgbClr val="C00000"/>
                </a:solidFill>
                <a:latin typeface="Trebuchet MS"/>
                <a:cs typeface="Trebuchet MS"/>
              </a:rPr>
              <a:t>leg </a:t>
            </a:r>
            <a:r>
              <a:rPr sz="2400" i="1" spc="-120" dirty="0">
                <a:solidFill>
                  <a:srgbClr val="C00000"/>
                </a:solidFill>
                <a:latin typeface="Trebuchet MS"/>
                <a:cs typeface="Trebuchet MS"/>
              </a:rPr>
              <a:t>was  </a:t>
            </a:r>
            <a:r>
              <a:rPr sz="2400" i="1" spc="-285" dirty="0">
                <a:solidFill>
                  <a:srgbClr val="C00000"/>
                </a:solidFill>
                <a:latin typeface="Trebuchet MS"/>
                <a:cs typeface="Trebuchet MS"/>
              </a:rPr>
              <a:t>wood;</a:t>
            </a:r>
            <a:endParaRPr sz="2400">
              <a:latin typeface="Trebuchet MS"/>
              <a:cs typeface="Trebuchet MS"/>
            </a:endParaRPr>
          </a:p>
          <a:p>
            <a:pPr marL="4140200" marR="5080" algn="ctr">
              <a:lnSpc>
                <a:spcPct val="100000"/>
              </a:lnSpc>
              <a:spcBef>
                <a:spcPts val="5"/>
              </a:spcBef>
            </a:pPr>
            <a:r>
              <a:rPr sz="2400" i="1" spc="-95" dirty="0">
                <a:solidFill>
                  <a:srgbClr val="C00000"/>
                </a:solidFill>
                <a:latin typeface="Trebuchet MS"/>
                <a:cs typeface="Trebuchet MS"/>
              </a:rPr>
              <a:t>It </a:t>
            </a:r>
            <a:r>
              <a:rPr sz="2400" i="1" spc="-114" dirty="0">
                <a:solidFill>
                  <a:srgbClr val="C00000"/>
                </a:solidFill>
                <a:latin typeface="Trebuchet MS"/>
                <a:cs typeface="Trebuchet MS"/>
              </a:rPr>
              <a:t>was </a:t>
            </a:r>
            <a:r>
              <a:rPr sz="2400" i="1" spc="-240" dirty="0">
                <a:solidFill>
                  <a:srgbClr val="C00000"/>
                </a:solidFill>
                <a:latin typeface="Trebuchet MS"/>
                <a:cs typeface="Trebuchet MS"/>
              </a:rPr>
              <a:t>clear </a:t>
            </a:r>
            <a:r>
              <a:rPr sz="2400" i="1" spc="-225" dirty="0">
                <a:solidFill>
                  <a:srgbClr val="C00000"/>
                </a:solidFill>
                <a:latin typeface="Trebuchet MS"/>
                <a:cs typeface="Trebuchet MS"/>
              </a:rPr>
              <a:t>that </a:t>
            </a:r>
            <a:r>
              <a:rPr sz="2400" i="1" spc="-285" dirty="0">
                <a:solidFill>
                  <a:srgbClr val="C00000"/>
                </a:solidFill>
                <a:latin typeface="Trebuchet MS"/>
                <a:cs typeface="Trebuchet MS"/>
              </a:rPr>
              <a:t>the </a:t>
            </a:r>
            <a:r>
              <a:rPr sz="2400" i="1" spc="-250" dirty="0">
                <a:solidFill>
                  <a:srgbClr val="C00000"/>
                </a:solidFill>
                <a:latin typeface="Trebuchet MS"/>
                <a:cs typeface="Trebuchet MS"/>
              </a:rPr>
              <a:t>pirate meant </a:t>
            </a:r>
            <a:r>
              <a:rPr sz="2400" i="1" spc="-245" dirty="0">
                <a:solidFill>
                  <a:srgbClr val="C00000"/>
                </a:solidFill>
                <a:latin typeface="Trebuchet MS"/>
                <a:cs typeface="Trebuchet MS"/>
              </a:rPr>
              <a:t>no  </a:t>
            </a:r>
            <a:r>
              <a:rPr sz="2400" i="1" spc="-290" dirty="0">
                <a:solidFill>
                  <a:srgbClr val="C00000"/>
                </a:solidFill>
                <a:latin typeface="Trebuchet MS"/>
                <a:cs typeface="Trebuchet MS"/>
              </a:rPr>
              <a:t>good.</a:t>
            </a:r>
            <a:endParaRPr sz="2400">
              <a:latin typeface="Trebuchet MS"/>
              <a:cs typeface="Trebuchet MS"/>
            </a:endParaRPr>
          </a:p>
        </p:txBody>
      </p:sp>
      <p:grpSp>
        <p:nvGrpSpPr>
          <p:cNvPr id="7" name="object 7"/>
          <p:cNvGrpSpPr/>
          <p:nvPr/>
        </p:nvGrpSpPr>
        <p:grpSpPr>
          <a:xfrm>
            <a:off x="342900" y="257175"/>
            <a:ext cx="8486775" cy="6600825"/>
            <a:chOff x="342900" y="257175"/>
            <a:chExt cx="8486775" cy="6600825"/>
          </a:xfrm>
        </p:grpSpPr>
        <p:sp>
          <p:nvSpPr>
            <p:cNvPr id="8" name="object 8"/>
            <p:cNvSpPr/>
            <p:nvPr/>
          </p:nvSpPr>
          <p:spPr>
            <a:xfrm>
              <a:off x="342900" y="3552825"/>
              <a:ext cx="3724275" cy="330517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257800" y="257175"/>
              <a:ext cx="3571875" cy="3190875"/>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590800" y="0"/>
            <a:ext cx="6553200" cy="3139321"/>
          </a:xfrm>
          <a:prstGeom prst="rect">
            <a:avLst/>
          </a:prstGeom>
        </p:spPr>
        <p:txBody>
          <a:bodyPr wrap="square">
            <a:spAutoFit/>
          </a:bodyPr>
          <a:lstStyle/>
          <a:p>
            <a:r>
              <a:rPr lang="en-US" dirty="0" smtClean="0"/>
              <a:t>So, while all of them were making fun of the dragon, they heard a sound of someone entering the house. When they looked towards the window they saw a pirate climbing up the wall. The dog barked at him and the kitten meowed to him. Belinda cried ‘ooh’ because all of them were scared of the pirate (who robs ships</a:t>
            </a:r>
            <a:r>
              <a:rPr lang="en-US" dirty="0" smtClean="0"/>
              <a:t>).</a:t>
            </a:r>
          </a:p>
          <a:p>
            <a:r>
              <a:rPr lang="en-US" dirty="0" smtClean="0"/>
              <a:t>The poet describes the appearance of the pirate. He says that the pirate was holding handguns in both his hands and had a little sword too. He was holding his sword with his teeth. He had a black beard and his one leg was made of wood. This means that though the pirate was a disabled person but still he was frightening all the other characters. Moreover, he intended to harm them.</a:t>
            </a:r>
            <a:endParaRPr lang="en-US" dirty="0"/>
          </a:p>
        </p:txBody>
      </p:sp>
      <p:sp>
        <p:nvSpPr>
          <p:cNvPr id="6" name="Rectangle 5"/>
          <p:cNvSpPr/>
          <p:nvPr/>
        </p:nvSpPr>
        <p:spPr>
          <a:xfrm>
            <a:off x="2743200" y="3124200"/>
            <a:ext cx="6400800" cy="1754326"/>
          </a:xfrm>
          <a:prstGeom prst="rect">
            <a:avLst/>
          </a:prstGeom>
        </p:spPr>
        <p:txBody>
          <a:bodyPr wrap="square">
            <a:spAutoFit/>
          </a:bodyPr>
          <a:lstStyle/>
          <a:p>
            <a:r>
              <a:rPr lang="en-US" dirty="0" smtClean="0"/>
              <a:t>Consonance: use of consonant sound ‘s’ (Suddenly, suddenly they heard a nasty sound)</a:t>
            </a:r>
            <a:br>
              <a:rPr lang="en-US" dirty="0" smtClean="0"/>
            </a:br>
            <a:r>
              <a:rPr lang="en-US" dirty="0" smtClean="0"/>
              <a:t>Onomatopoeia:  usage of sound words to create a dramatic effect (Mustard growled, </a:t>
            </a:r>
            <a:r>
              <a:rPr lang="en-US" dirty="0" err="1" smtClean="0"/>
              <a:t>Meowch</a:t>
            </a:r>
            <a:r>
              <a:rPr lang="en-US" dirty="0" smtClean="0"/>
              <a:t>, cried ink)</a:t>
            </a:r>
            <a:br>
              <a:rPr lang="en-US" dirty="0" smtClean="0"/>
            </a:br>
            <a:r>
              <a:rPr lang="en-US" dirty="0" smtClean="0"/>
              <a:t>Poetic license: window is written as ‘</a:t>
            </a:r>
            <a:r>
              <a:rPr lang="en-US" dirty="0" err="1" smtClean="0"/>
              <a:t>winda</a:t>
            </a:r>
            <a:r>
              <a:rPr lang="en-US" dirty="0" smtClean="0"/>
              <a:t>’ to create rhyme</a:t>
            </a:r>
            <a:r>
              <a:rPr lang="en-US" dirty="0" smtClean="0"/>
              <a:t>.</a:t>
            </a:r>
          </a:p>
          <a:p>
            <a:r>
              <a:rPr lang="en-US" dirty="0" smtClean="0"/>
              <a:t>Alliteration: beard was black “b”, he held his “h”</a:t>
            </a:r>
            <a:endParaRPr lang="en-US" dirty="0"/>
          </a:p>
        </p:txBody>
      </p:sp>
      <p:sp>
        <p:nvSpPr>
          <p:cNvPr id="7" name="Rectangle 6"/>
          <p:cNvSpPr/>
          <p:nvPr/>
        </p:nvSpPr>
        <p:spPr>
          <a:xfrm>
            <a:off x="2819400" y="5257800"/>
            <a:ext cx="3619389" cy="646331"/>
          </a:xfrm>
          <a:prstGeom prst="rect">
            <a:avLst/>
          </a:prstGeom>
        </p:spPr>
        <p:txBody>
          <a:bodyPr wrap="none">
            <a:spAutoFit/>
          </a:bodyPr>
          <a:lstStyle/>
          <a:p>
            <a:r>
              <a:rPr lang="en-US" dirty="0" err="1" smtClean="0"/>
              <a:t>aabb</a:t>
            </a:r>
            <a:r>
              <a:rPr lang="en-US" dirty="0" smtClean="0"/>
              <a:t> (sound-around, Belinda-</a:t>
            </a:r>
            <a:r>
              <a:rPr lang="en-US" dirty="0" err="1" smtClean="0"/>
              <a:t>winda</a:t>
            </a:r>
            <a:r>
              <a:rPr lang="en-US" dirty="0" smtClean="0"/>
              <a:t>)</a:t>
            </a:r>
          </a:p>
          <a:p>
            <a:r>
              <a:rPr lang="en-US" dirty="0" err="1" smtClean="0"/>
              <a:t>aabb</a:t>
            </a:r>
            <a:r>
              <a:rPr lang="en-US" dirty="0" smtClean="0"/>
              <a:t> (right- bright, wood- good)</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76223"/>
              <a:ext cx="8934450" cy="65246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2281173" y="0"/>
            <a:ext cx="4358640" cy="7392034"/>
          </a:xfrm>
          <a:prstGeom prst="rect">
            <a:avLst/>
          </a:prstGeom>
        </p:spPr>
        <p:txBody>
          <a:bodyPr vert="horz" wrap="square" lIns="0" tIns="60960" rIns="0" bIns="0" rtlCol="0">
            <a:spAutoFit/>
          </a:bodyPr>
          <a:lstStyle/>
          <a:p>
            <a:pPr marL="12700" marR="5080" indent="-7620" algn="ctr">
              <a:lnSpc>
                <a:spcPct val="95300"/>
              </a:lnSpc>
              <a:spcBef>
                <a:spcPts val="480"/>
              </a:spcBef>
            </a:pPr>
            <a:r>
              <a:rPr sz="6300" b="1" i="1" spc="-645" dirty="0">
                <a:solidFill>
                  <a:srgbClr val="C00000"/>
                </a:solidFill>
                <a:latin typeface="Verdana"/>
                <a:cs typeface="Verdana"/>
              </a:rPr>
              <a:t>Nasty </a:t>
            </a:r>
            <a:r>
              <a:rPr sz="6300" b="1" i="1" spc="-1025" dirty="0">
                <a:solidFill>
                  <a:srgbClr val="C00000"/>
                </a:solidFill>
                <a:latin typeface="Verdana"/>
                <a:cs typeface="Verdana"/>
              </a:rPr>
              <a:t>: </a:t>
            </a:r>
            <a:r>
              <a:rPr sz="6300" b="1" i="1" spc="-480" dirty="0">
                <a:solidFill>
                  <a:srgbClr val="C00000"/>
                </a:solidFill>
                <a:latin typeface="Verdana"/>
                <a:cs typeface="Verdana"/>
              </a:rPr>
              <a:t>bad  </a:t>
            </a:r>
            <a:r>
              <a:rPr sz="6300" b="1" i="1" spc="-175" dirty="0">
                <a:solidFill>
                  <a:srgbClr val="C00000"/>
                </a:solidFill>
                <a:latin typeface="Verdana"/>
                <a:cs typeface="Verdana"/>
              </a:rPr>
              <a:t>Growled </a:t>
            </a:r>
            <a:r>
              <a:rPr sz="6300" b="1" i="1" spc="-1025" dirty="0">
                <a:solidFill>
                  <a:srgbClr val="C00000"/>
                </a:solidFill>
                <a:latin typeface="Verdana"/>
                <a:cs typeface="Verdana"/>
              </a:rPr>
              <a:t>:  </a:t>
            </a:r>
            <a:r>
              <a:rPr sz="6300" b="1" i="1" spc="-465" dirty="0">
                <a:solidFill>
                  <a:srgbClr val="C00000"/>
                </a:solidFill>
                <a:latin typeface="Verdana"/>
                <a:cs typeface="Verdana"/>
              </a:rPr>
              <a:t>thundering  </a:t>
            </a:r>
            <a:r>
              <a:rPr sz="6300" b="1" i="1" spc="-470" dirty="0">
                <a:solidFill>
                  <a:srgbClr val="C00000"/>
                </a:solidFill>
                <a:latin typeface="Verdana"/>
                <a:cs typeface="Verdana"/>
              </a:rPr>
              <a:t>voice  </a:t>
            </a:r>
            <a:r>
              <a:rPr sz="6300" b="1" i="1" spc="-810" dirty="0">
                <a:solidFill>
                  <a:srgbClr val="C00000"/>
                </a:solidFill>
                <a:latin typeface="Verdana"/>
                <a:cs typeface="Verdana"/>
              </a:rPr>
              <a:t>Winda </a:t>
            </a:r>
            <a:r>
              <a:rPr sz="6300" b="1" i="1" spc="-1025" dirty="0">
                <a:solidFill>
                  <a:srgbClr val="C00000"/>
                </a:solidFill>
                <a:latin typeface="Verdana"/>
                <a:cs typeface="Verdana"/>
              </a:rPr>
              <a:t>:  </a:t>
            </a:r>
            <a:r>
              <a:rPr sz="6300" b="1" i="1" spc="-490" dirty="0">
                <a:solidFill>
                  <a:srgbClr val="C00000"/>
                </a:solidFill>
                <a:latin typeface="Verdana"/>
                <a:cs typeface="Verdana"/>
              </a:rPr>
              <a:t>window  </a:t>
            </a:r>
            <a:r>
              <a:rPr sz="6300" b="1" i="1" spc="-409" dirty="0">
                <a:solidFill>
                  <a:srgbClr val="C00000"/>
                </a:solidFill>
                <a:latin typeface="Verdana"/>
                <a:cs typeface="Verdana"/>
              </a:rPr>
              <a:t>Cutlass </a:t>
            </a:r>
            <a:r>
              <a:rPr sz="6300" b="1" i="1" spc="-1025" dirty="0">
                <a:solidFill>
                  <a:srgbClr val="C00000"/>
                </a:solidFill>
                <a:latin typeface="Verdana"/>
                <a:cs typeface="Verdana"/>
              </a:rPr>
              <a:t>:  </a:t>
            </a:r>
            <a:r>
              <a:rPr sz="6300" b="1" i="1" spc="-185" dirty="0">
                <a:solidFill>
                  <a:srgbClr val="C00000"/>
                </a:solidFill>
                <a:latin typeface="Verdana"/>
                <a:cs typeface="Verdana"/>
              </a:rPr>
              <a:t>sword</a:t>
            </a:r>
            <a:endParaRPr sz="630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3850" y="19049"/>
              <a:ext cx="5238750" cy="460057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612749" y="155793"/>
            <a:ext cx="4261485" cy="1028700"/>
          </a:xfrm>
          <a:prstGeom prst="rect">
            <a:avLst/>
          </a:prstGeom>
        </p:spPr>
        <p:txBody>
          <a:bodyPr vert="horz" wrap="square" lIns="0" tIns="51435" rIns="0" bIns="0" rtlCol="0">
            <a:spAutoFit/>
          </a:bodyPr>
          <a:lstStyle/>
          <a:p>
            <a:pPr marL="1253490" marR="5080" indent="-1241425">
              <a:lnSpc>
                <a:spcPts val="3840"/>
              </a:lnSpc>
              <a:spcBef>
                <a:spcPts val="405"/>
              </a:spcBef>
            </a:pPr>
            <a:r>
              <a:rPr sz="3350" b="0" spc="-325" dirty="0">
                <a:solidFill>
                  <a:srgbClr val="800000"/>
                </a:solidFill>
                <a:latin typeface="Trebuchet MS"/>
                <a:cs typeface="Trebuchet MS"/>
              </a:rPr>
              <a:t>Belinda </a:t>
            </a:r>
            <a:r>
              <a:rPr sz="3350" b="0" spc="-440" dirty="0">
                <a:solidFill>
                  <a:srgbClr val="800000"/>
                </a:solidFill>
                <a:latin typeface="Trebuchet MS"/>
                <a:cs typeface="Trebuchet MS"/>
              </a:rPr>
              <a:t>paled, </a:t>
            </a:r>
            <a:r>
              <a:rPr sz="3350" b="0" spc="-320" dirty="0">
                <a:solidFill>
                  <a:srgbClr val="800000"/>
                </a:solidFill>
                <a:latin typeface="Trebuchet MS"/>
                <a:cs typeface="Trebuchet MS"/>
              </a:rPr>
              <a:t>and </a:t>
            </a:r>
            <a:r>
              <a:rPr sz="3350" b="0" spc="-360" dirty="0">
                <a:solidFill>
                  <a:srgbClr val="800000"/>
                </a:solidFill>
                <a:latin typeface="Trebuchet MS"/>
                <a:cs typeface="Trebuchet MS"/>
              </a:rPr>
              <a:t>she </a:t>
            </a:r>
            <a:r>
              <a:rPr sz="3350" b="0" spc="-470" dirty="0">
                <a:solidFill>
                  <a:srgbClr val="800000"/>
                </a:solidFill>
                <a:latin typeface="Trebuchet MS"/>
                <a:cs typeface="Trebuchet MS"/>
              </a:rPr>
              <a:t>cried,  </a:t>
            </a:r>
            <a:r>
              <a:rPr sz="3350" b="0" i="1" spc="-395" dirty="0">
                <a:solidFill>
                  <a:srgbClr val="800000"/>
                </a:solidFill>
                <a:latin typeface="Trebuchet MS"/>
                <a:cs typeface="Trebuchet MS"/>
              </a:rPr>
              <a:t>Help!</a:t>
            </a:r>
            <a:r>
              <a:rPr sz="3350" b="0" i="1" spc="-310" dirty="0">
                <a:solidFill>
                  <a:srgbClr val="800000"/>
                </a:solidFill>
                <a:latin typeface="Trebuchet MS"/>
                <a:cs typeface="Trebuchet MS"/>
              </a:rPr>
              <a:t> </a:t>
            </a:r>
            <a:r>
              <a:rPr sz="3350" b="0" i="1" spc="-395" dirty="0">
                <a:solidFill>
                  <a:srgbClr val="800000"/>
                </a:solidFill>
                <a:latin typeface="Trebuchet MS"/>
                <a:cs typeface="Trebuchet MS"/>
              </a:rPr>
              <a:t>Help!</a:t>
            </a:r>
            <a:endParaRPr sz="3350">
              <a:latin typeface="Trebuchet MS"/>
              <a:cs typeface="Trebuchet MS"/>
            </a:endParaRPr>
          </a:p>
        </p:txBody>
      </p:sp>
      <p:sp>
        <p:nvSpPr>
          <p:cNvPr id="6" name="object 6"/>
          <p:cNvSpPr txBox="1"/>
          <p:nvPr/>
        </p:nvSpPr>
        <p:spPr>
          <a:xfrm>
            <a:off x="760882" y="1131407"/>
            <a:ext cx="3878579" cy="3040380"/>
          </a:xfrm>
          <a:prstGeom prst="rect">
            <a:avLst/>
          </a:prstGeom>
        </p:spPr>
        <p:txBody>
          <a:bodyPr vert="horz" wrap="square" lIns="0" tIns="15875" rIns="0" bIns="0" rtlCol="0">
            <a:spAutoFit/>
          </a:bodyPr>
          <a:lstStyle/>
          <a:p>
            <a:pPr marL="89535" algn="ctr">
              <a:lnSpc>
                <a:spcPts val="3904"/>
              </a:lnSpc>
              <a:spcBef>
                <a:spcPts val="125"/>
              </a:spcBef>
            </a:pPr>
            <a:r>
              <a:rPr sz="3350" i="1" spc="-310" dirty="0">
                <a:solidFill>
                  <a:srgbClr val="800000"/>
                </a:solidFill>
                <a:latin typeface="Trebuchet MS"/>
                <a:cs typeface="Trebuchet MS"/>
              </a:rPr>
              <a:t>But </a:t>
            </a:r>
            <a:r>
              <a:rPr sz="3350" i="1" spc="-380" dirty="0">
                <a:solidFill>
                  <a:srgbClr val="800000"/>
                </a:solidFill>
                <a:latin typeface="Trebuchet MS"/>
                <a:cs typeface="Trebuchet MS"/>
              </a:rPr>
              <a:t>Mustard </a:t>
            </a:r>
            <a:r>
              <a:rPr sz="3350" i="1" spc="-420" dirty="0">
                <a:solidFill>
                  <a:srgbClr val="800000"/>
                </a:solidFill>
                <a:latin typeface="Trebuchet MS"/>
                <a:cs typeface="Trebuchet MS"/>
              </a:rPr>
              <a:t>fled </a:t>
            </a:r>
            <a:r>
              <a:rPr sz="3350" i="1" spc="-350" dirty="0">
                <a:solidFill>
                  <a:srgbClr val="800000"/>
                </a:solidFill>
                <a:latin typeface="Trebuchet MS"/>
                <a:cs typeface="Trebuchet MS"/>
              </a:rPr>
              <a:t>with</a:t>
            </a:r>
            <a:r>
              <a:rPr sz="3350" i="1" spc="-70" dirty="0">
                <a:solidFill>
                  <a:srgbClr val="800000"/>
                </a:solidFill>
                <a:latin typeface="Trebuchet MS"/>
                <a:cs typeface="Trebuchet MS"/>
              </a:rPr>
              <a:t> </a:t>
            </a:r>
            <a:r>
              <a:rPr sz="3350" i="1" spc="-229" dirty="0">
                <a:solidFill>
                  <a:srgbClr val="800000"/>
                </a:solidFill>
                <a:latin typeface="Trebuchet MS"/>
                <a:cs typeface="Trebuchet MS"/>
              </a:rPr>
              <a:t>a</a:t>
            </a:r>
            <a:endParaRPr sz="3350">
              <a:latin typeface="Trebuchet MS"/>
              <a:cs typeface="Trebuchet MS"/>
            </a:endParaRPr>
          </a:p>
          <a:p>
            <a:pPr algn="ctr">
              <a:lnSpc>
                <a:spcPts val="4350"/>
              </a:lnSpc>
            </a:pPr>
            <a:r>
              <a:rPr sz="3800" i="1" spc="-495" dirty="0">
                <a:solidFill>
                  <a:srgbClr val="800000"/>
                </a:solidFill>
                <a:latin typeface="Trebuchet MS"/>
                <a:cs typeface="Trebuchet MS"/>
              </a:rPr>
              <a:t>terrified</a:t>
            </a:r>
            <a:r>
              <a:rPr sz="3800" i="1" spc="-470" dirty="0">
                <a:solidFill>
                  <a:srgbClr val="800000"/>
                </a:solidFill>
                <a:latin typeface="Trebuchet MS"/>
                <a:cs typeface="Trebuchet MS"/>
              </a:rPr>
              <a:t> </a:t>
            </a:r>
            <a:r>
              <a:rPr sz="3350" i="1" spc="-470" dirty="0">
                <a:solidFill>
                  <a:srgbClr val="800000"/>
                </a:solidFill>
                <a:latin typeface="Trebuchet MS"/>
                <a:cs typeface="Trebuchet MS"/>
              </a:rPr>
              <a:t>yelp,</a:t>
            </a:r>
            <a:endParaRPr sz="3350">
              <a:latin typeface="Trebuchet MS"/>
              <a:cs typeface="Trebuchet MS"/>
            </a:endParaRPr>
          </a:p>
          <a:p>
            <a:pPr marL="12700" marR="5080" indent="88265" algn="ctr">
              <a:lnSpc>
                <a:spcPct val="95500"/>
              </a:lnSpc>
              <a:spcBef>
                <a:spcPts val="90"/>
              </a:spcBef>
            </a:pPr>
            <a:r>
              <a:rPr sz="3350" i="1" spc="-200" dirty="0">
                <a:solidFill>
                  <a:srgbClr val="800000"/>
                </a:solidFill>
                <a:latin typeface="Trebuchet MS"/>
                <a:cs typeface="Trebuchet MS"/>
              </a:rPr>
              <a:t>Ink </a:t>
            </a:r>
            <a:r>
              <a:rPr sz="3350" i="1" spc="-405" dirty="0">
                <a:solidFill>
                  <a:srgbClr val="800000"/>
                </a:solidFill>
                <a:latin typeface="Trebuchet MS"/>
                <a:cs typeface="Trebuchet MS"/>
              </a:rPr>
              <a:t>trickled </a:t>
            </a:r>
            <a:r>
              <a:rPr sz="3350" i="1" spc="-370" dirty="0">
                <a:solidFill>
                  <a:srgbClr val="800000"/>
                </a:solidFill>
                <a:latin typeface="Trebuchet MS"/>
                <a:cs typeface="Trebuchet MS"/>
              </a:rPr>
              <a:t>down </a:t>
            </a:r>
            <a:r>
              <a:rPr sz="3350" i="1" spc="-455" dirty="0">
                <a:solidFill>
                  <a:srgbClr val="800000"/>
                </a:solidFill>
                <a:latin typeface="Trebuchet MS"/>
                <a:cs typeface="Trebuchet MS"/>
              </a:rPr>
              <a:t>to </a:t>
            </a:r>
            <a:r>
              <a:rPr sz="3350" i="1" spc="-450" dirty="0">
                <a:solidFill>
                  <a:srgbClr val="800000"/>
                </a:solidFill>
                <a:latin typeface="Trebuchet MS"/>
                <a:cs typeface="Trebuchet MS"/>
              </a:rPr>
              <a:t>the  </a:t>
            </a:r>
            <a:r>
              <a:rPr sz="3350" i="1" spc="-484" dirty="0">
                <a:solidFill>
                  <a:srgbClr val="800000"/>
                </a:solidFill>
                <a:latin typeface="Trebuchet MS"/>
                <a:cs typeface="Trebuchet MS"/>
              </a:rPr>
              <a:t>bottom </a:t>
            </a:r>
            <a:r>
              <a:rPr sz="3350" i="1" spc="-465" dirty="0">
                <a:solidFill>
                  <a:srgbClr val="800000"/>
                </a:solidFill>
                <a:latin typeface="Trebuchet MS"/>
                <a:cs typeface="Trebuchet MS"/>
              </a:rPr>
              <a:t>of </a:t>
            </a:r>
            <a:r>
              <a:rPr sz="3350" i="1" spc="-450" dirty="0">
                <a:solidFill>
                  <a:srgbClr val="800000"/>
                </a:solidFill>
                <a:latin typeface="Trebuchet MS"/>
                <a:cs typeface="Trebuchet MS"/>
              </a:rPr>
              <a:t>the </a:t>
            </a:r>
            <a:r>
              <a:rPr sz="3350" i="1" spc="-415" dirty="0">
                <a:solidFill>
                  <a:srgbClr val="800000"/>
                </a:solidFill>
                <a:latin typeface="Trebuchet MS"/>
                <a:cs typeface="Trebuchet MS"/>
              </a:rPr>
              <a:t>household,  </a:t>
            </a:r>
            <a:r>
              <a:rPr sz="3350" i="1" spc="-350" dirty="0">
                <a:solidFill>
                  <a:srgbClr val="800000"/>
                </a:solidFill>
                <a:latin typeface="Trebuchet MS"/>
                <a:cs typeface="Trebuchet MS"/>
              </a:rPr>
              <a:t>And </a:t>
            </a:r>
            <a:r>
              <a:rPr sz="3350" i="1" spc="-415" dirty="0">
                <a:solidFill>
                  <a:srgbClr val="800000"/>
                </a:solidFill>
                <a:latin typeface="Trebuchet MS"/>
                <a:cs typeface="Trebuchet MS"/>
              </a:rPr>
              <a:t>little </a:t>
            </a:r>
            <a:r>
              <a:rPr sz="3350" i="1" spc="-409" dirty="0">
                <a:solidFill>
                  <a:srgbClr val="800000"/>
                </a:solidFill>
                <a:latin typeface="Trebuchet MS"/>
                <a:cs typeface="Trebuchet MS"/>
              </a:rPr>
              <a:t>mouse </a:t>
            </a:r>
            <a:r>
              <a:rPr sz="3350" i="1" spc="-295" dirty="0">
                <a:solidFill>
                  <a:srgbClr val="800000"/>
                </a:solidFill>
                <a:latin typeface="Trebuchet MS"/>
                <a:cs typeface="Trebuchet MS"/>
              </a:rPr>
              <a:t>Blink  </a:t>
            </a:r>
            <a:r>
              <a:rPr sz="3350" i="1" spc="-345" dirty="0">
                <a:solidFill>
                  <a:srgbClr val="800000"/>
                </a:solidFill>
                <a:latin typeface="Trebuchet MS"/>
                <a:cs typeface="Trebuchet MS"/>
              </a:rPr>
              <a:t>strategically </a:t>
            </a:r>
            <a:r>
              <a:rPr sz="3350" i="1" spc="-409" dirty="0">
                <a:solidFill>
                  <a:srgbClr val="800000"/>
                </a:solidFill>
                <a:latin typeface="Trebuchet MS"/>
                <a:cs typeface="Trebuchet MS"/>
              </a:rPr>
              <a:t>mouse</a:t>
            </a:r>
            <a:r>
              <a:rPr sz="3350" i="1" spc="-290" dirty="0">
                <a:solidFill>
                  <a:srgbClr val="800000"/>
                </a:solidFill>
                <a:latin typeface="Trebuchet MS"/>
                <a:cs typeface="Trebuchet MS"/>
              </a:rPr>
              <a:t> </a:t>
            </a:r>
            <a:r>
              <a:rPr sz="3350" i="1" spc="-465" dirty="0">
                <a:solidFill>
                  <a:srgbClr val="800000"/>
                </a:solidFill>
                <a:latin typeface="Trebuchet MS"/>
                <a:cs typeface="Trebuchet MS"/>
              </a:rPr>
              <a:t>holed.</a:t>
            </a:r>
            <a:endParaRPr sz="3350">
              <a:latin typeface="Trebuchet MS"/>
              <a:cs typeface="Trebuchet MS"/>
            </a:endParaRPr>
          </a:p>
        </p:txBody>
      </p:sp>
      <p:grpSp>
        <p:nvGrpSpPr>
          <p:cNvPr id="7" name="object 7"/>
          <p:cNvGrpSpPr/>
          <p:nvPr/>
        </p:nvGrpSpPr>
        <p:grpSpPr>
          <a:xfrm>
            <a:off x="5132832" y="0"/>
            <a:ext cx="3763645" cy="4435475"/>
            <a:chOff x="5132832" y="0"/>
            <a:chExt cx="3763645" cy="4435475"/>
          </a:xfrm>
        </p:grpSpPr>
        <p:sp>
          <p:nvSpPr>
            <p:cNvPr id="8" name="object 8"/>
            <p:cNvSpPr/>
            <p:nvPr/>
          </p:nvSpPr>
          <p:spPr>
            <a:xfrm>
              <a:off x="6562725" y="1095375"/>
              <a:ext cx="2333625" cy="333375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132832" y="0"/>
              <a:ext cx="2535936" cy="159257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547360" y="371856"/>
              <a:ext cx="1676399" cy="61874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181600" y="0"/>
              <a:ext cx="2438400" cy="152400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5181600" y="0"/>
              <a:ext cx="2438400" cy="1524000"/>
            </a:xfrm>
            <a:custGeom>
              <a:avLst/>
              <a:gdLst/>
              <a:ahLst/>
              <a:cxnLst/>
              <a:rect l="l" t="t" r="r" b="b"/>
              <a:pathLst>
                <a:path w="2438400" h="1524000">
                  <a:moveTo>
                    <a:pt x="1219200" y="409194"/>
                  </a:moveTo>
                  <a:lnTo>
                    <a:pt x="1639316" y="0"/>
                  </a:lnTo>
                  <a:lnTo>
                    <a:pt x="1597914" y="375665"/>
                  </a:lnTo>
                  <a:lnTo>
                    <a:pt x="2074926" y="314451"/>
                  </a:lnTo>
                  <a:lnTo>
                    <a:pt x="1885442" y="516127"/>
                  </a:lnTo>
                  <a:lnTo>
                    <a:pt x="2381630" y="574166"/>
                  </a:lnTo>
                  <a:lnTo>
                    <a:pt x="1987677" y="739013"/>
                  </a:lnTo>
                  <a:lnTo>
                    <a:pt x="2438400" y="937640"/>
                  </a:lnTo>
                  <a:lnTo>
                    <a:pt x="1900681" y="913129"/>
                  </a:lnTo>
                  <a:lnTo>
                    <a:pt x="2048382" y="1276730"/>
                  </a:lnTo>
                  <a:lnTo>
                    <a:pt x="1582674" y="1020063"/>
                  </a:lnTo>
                  <a:lnTo>
                    <a:pt x="1495425" y="1392554"/>
                  </a:lnTo>
                  <a:lnTo>
                    <a:pt x="1188974" y="1053719"/>
                  </a:lnTo>
                  <a:lnTo>
                    <a:pt x="957834" y="1524000"/>
                  </a:lnTo>
                  <a:lnTo>
                    <a:pt x="870965" y="1102614"/>
                  </a:lnTo>
                  <a:lnTo>
                    <a:pt x="537590" y="1242949"/>
                  </a:lnTo>
                  <a:lnTo>
                    <a:pt x="639699" y="983361"/>
                  </a:lnTo>
                  <a:lnTo>
                    <a:pt x="15239" y="1029208"/>
                  </a:lnTo>
                  <a:lnTo>
                    <a:pt x="420115" y="830834"/>
                  </a:lnTo>
                  <a:lnTo>
                    <a:pt x="0" y="607822"/>
                  </a:lnTo>
                  <a:lnTo>
                    <a:pt x="522350" y="537463"/>
                  </a:lnTo>
                  <a:lnTo>
                    <a:pt x="41783" y="161925"/>
                  </a:lnTo>
                  <a:lnTo>
                    <a:pt x="825500" y="445897"/>
                  </a:lnTo>
                  <a:lnTo>
                    <a:pt x="942848" y="161925"/>
                  </a:lnTo>
                  <a:lnTo>
                    <a:pt x="1219200" y="409194"/>
                  </a:lnTo>
                  <a:close/>
                </a:path>
              </a:pathLst>
            </a:custGeom>
            <a:ln w="12700">
              <a:solidFill>
                <a:srgbClr val="97B853"/>
              </a:solidFill>
            </a:ln>
          </p:spPr>
          <p:txBody>
            <a:bodyPr wrap="square" lIns="0" tIns="0" rIns="0" bIns="0" rtlCol="0"/>
            <a:lstStyle/>
            <a:p>
              <a:endParaRPr/>
            </a:p>
          </p:txBody>
        </p:sp>
      </p:grpSp>
      <p:sp>
        <p:nvSpPr>
          <p:cNvPr id="13" name="object 13"/>
          <p:cNvSpPr txBox="1"/>
          <p:nvPr/>
        </p:nvSpPr>
        <p:spPr>
          <a:xfrm>
            <a:off x="5791327" y="465836"/>
            <a:ext cx="1190625" cy="452120"/>
          </a:xfrm>
          <a:prstGeom prst="rect">
            <a:avLst/>
          </a:prstGeom>
        </p:spPr>
        <p:txBody>
          <a:bodyPr vert="horz" wrap="square" lIns="0" tIns="12065" rIns="0" bIns="0" rtlCol="0">
            <a:spAutoFit/>
          </a:bodyPr>
          <a:lstStyle/>
          <a:p>
            <a:pPr marL="12700">
              <a:lnSpc>
                <a:spcPct val="100000"/>
              </a:lnSpc>
              <a:spcBef>
                <a:spcPts val="95"/>
              </a:spcBef>
            </a:pPr>
            <a:r>
              <a:rPr sz="2800" b="1" spc="-225" dirty="0">
                <a:solidFill>
                  <a:srgbClr val="FF0000"/>
                </a:solidFill>
                <a:latin typeface="Arial"/>
                <a:cs typeface="Arial"/>
              </a:rPr>
              <a:t>Help…!!</a:t>
            </a:r>
            <a:endParaRPr sz="2800">
              <a:latin typeface="Arial"/>
              <a:cs typeface="Arial"/>
            </a:endParaRPr>
          </a:p>
        </p:txBody>
      </p:sp>
      <p:sp>
        <p:nvSpPr>
          <p:cNvPr id="14" name="object 14"/>
          <p:cNvSpPr/>
          <p:nvPr/>
        </p:nvSpPr>
        <p:spPr>
          <a:xfrm>
            <a:off x="685800" y="4572000"/>
            <a:ext cx="7905750" cy="20574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743200" y="304800"/>
            <a:ext cx="6400800" cy="1754326"/>
          </a:xfrm>
          <a:prstGeom prst="rect">
            <a:avLst/>
          </a:prstGeom>
        </p:spPr>
        <p:txBody>
          <a:bodyPr wrap="square">
            <a:spAutoFit/>
          </a:bodyPr>
          <a:lstStyle/>
          <a:p>
            <a:r>
              <a:rPr lang="en-US" dirty="0" smtClean="0"/>
              <a:t>When all of them saw the pirate they got frightened. Belinda was so frightened that she turned yellow due to fear and started crying for help. Mustard the dog started crying for help too. The kitten ink ran down towards the bottom of the house as if he had already planned for it. The mouse ink ran into his little mouse hole in order to save himself.</a:t>
            </a:r>
            <a:endParaRPr lang="en-US" dirty="0"/>
          </a:p>
        </p:txBody>
      </p:sp>
      <p:sp>
        <p:nvSpPr>
          <p:cNvPr id="6" name="Rectangle 5"/>
          <p:cNvSpPr/>
          <p:nvPr/>
        </p:nvSpPr>
        <p:spPr>
          <a:xfrm>
            <a:off x="3048000" y="2819400"/>
            <a:ext cx="5583580" cy="923330"/>
          </a:xfrm>
          <a:prstGeom prst="rect">
            <a:avLst/>
          </a:prstGeom>
        </p:spPr>
        <p:txBody>
          <a:bodyPr wrap="none">
            <a:spAutoFit/>
          </a:bodyPr>
          <a:lstStyle/>
          <a:p>
            <a:r>
              <a:rPr lang="en-US" dirty="0" smtClean="0"/>
              <a:t>Transferred </a:t>
            </a:r>
            <a:r>
              <a:rPr lang="en-US" dirty="0" smtClean="0"/>
              <a:t>epithet: terrified </a:t>
            </a:r>
            <a:r>
              <a:rPr lang="en-US" dirty="0" smtClean="0"/>
              <a:t>yelp</a:t>
            </a:r>
          </a:p>
          <a:p>
            <a:r>
              <a:rPr lang="en-US" dirty="0" smtClean="0"/>
              <a:t>Poetic license: use of the word </a:t>
            </a:r>
            <a:r>
              <a:rPr lang="en-US" dirty="0" err="1" smtClean="0"/>
              <a:t>mousehold</a:t>
            </a:r>
            <a:r>
              <a:rPr lang="en-US" dirty="0" smtClean="0"/>
              <a:t> to rhyme with </a:t>
            </a:r>
            <a:endParaRPr lang="en-US" dirty="0" smtClean="0"/>
          </a:p>
          <a:p>
            <a:r>
              <a:rPr lang="en-US" dirty="0" smtClean="0"/>
              <a:t>household</a:t>
            </a:r>
            <a:endParaRPr lang="en-US" dirty="0"/>
          </a:p>
        </p:txBody>
      </p:sp>
      <p:sp>
        <p:nvSpPr>
          <p:cNvPr id="7" name="Rectangle 6"/>
          <p:cNvSpPr/>
          <p:nvPr/>
        </p:nvSpPr>
        <p:spPr>
          <a:xfrm>
            <a:off x="3048000" y="5257800"/>
            <a:ext cx="4089966" cy="369332"/>
          </a:xfrm>
          <a:prstGeom prst="rect">
            <a:avLst/>
          </a:prstGeom>
        </p:spPr>
        <p:txBody>
          <a:bodyPr wrap="none">
            <a:spAutoFit/>
          </a:bodyPr>
          <a:lstStyle/>
          <a:p>
            <a:r>
              <a:rPr lang="en-US" dirty="0" err="1" smtClean="0"/>
              <a:t>aabb</a:t>
            </a:r>
            <a:r>
              <a:rPr lang="en-US" dirty="0" smtClean="0"/>
              <a:t> (help-yelp, household – </a:t>
            </a:r>
            <a:r>
              <a:rPr lang="en-US" dirty="0" err="1" smtClean="0"/>
              <a:t>mousehold</a:t>
            </a:r>
            <a:r>
              <a:rPr lang="en-US" dirty="0" smtClean="0"/>
              <a:t>)</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7225" y="276225"/>
              <a:ext cx="7667625" cy="62198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061110" y="2081606"/>
            <a:ext cx="6867525" cy="3684270"/>
          </a:xfrm>
          <a:prstGeom prst="rect">
            <a:avLst/>
          </a:prstGeom>
        </p:spPr>
        <p:txBody>
          <a:bodyPr vert="horz" wrap="square" lIns="0" tIns="12700" rIns="0" bIns="0" rtlCol="0">
            <a:spAutoFit/>
          </a:bodyPr>
          <a:lstStyle/>
          <a:p>
            <a:pPr marL="1534795" marR="1526540" indent="640080">
              <a:lnSpc>
                <a:spcPct val="100000"/>
              </a:lnSpc>
              <a:spcBef>
                <a:spcPts val="100"/>
              </a:spcBef>
            </a:pPr>
            <a:r>
              <a:rPr sz="4800" b="1" spc="-365" dirty="0">
                <a:solidFill>
                  <a:srgbClr val="FFFF00"/>
                </a:solidFill>
                <a:latin typeface="Arial"/>
                <a:cs typeface="Arial"/>
              </a:rPr>
              <a:t>Pale </a:t>
            </a:r>
            <a:r>
              <a:rPr sz="4800" b="1" spc="-275" dirty="0">
                <a:solidFill>
                  <a:srgbClr val="FFFF00"/>
                </a:solidFill>
                <a:latin typeface="Arial"/>
                <a:cs typeface="Arial"/>
              </a:rPr>
              <a:t>: </a:t>
            </a:r>
            <a:r>
              <a:rPr sz="4800" b="1" spc="-225" dirty="0">
                <a:solidFill>
                  <a:srgbClr val="FFFF00"/>
                </a:solidFill>
                <a:latin typeface="Arial"/>
                <a:cs typeface="Arial"/>
              </a:rPr>
              <a:t>fear  </a:t>
            </a:r>
            <a:r>
              <a:rPr sz="4800" b="1" spc="-375" dirty="0">
                <a:solidFill>
                  <a:srgbClr val="FFFF00"/>
                </a:solidFill>
                <a:latin typeface="Arial"/>
                <a:cs typeface="Arial"/>
              </a:rPr>
              <a:t>Fled </a:t>
            </a:r>
            <a:r>
              <a:rPr sz="4800" b="1" spc="-275" dirty="0">
                <a:solidFill>
                  <a:srgbClr val="FFFF00"/>
                </a:solidFill>
                <a:latin typeface="Arial"/>
                <a:cs typeface="Arial"/>
              </a:rPr>
              <a:t>: </a:t>
            </a:r>
            <a:r>
              <a:rPr sz="4800" b="1" spc="-310" dirty="0">
                <a:solidFill>
                  <a:srgbClr val="FFFF00"/>
                </a:solidFill>
                <a:latin typeface="Arial"/>
                <a:cs typeface="Arial"/>
              </a:rPr>
              <a:t>ran</a:t>
            </a:r>
            <a:r>
              <a:rPr sz="4800" b="1" spc="-200" dirty="0">
                <a:solidFill>
                  <a:srgbClr val="FFFF00"/>
                </a:solidFill>
                <a:latin typeface="Arial"/>
                <a:cs typeface="Arial"/>
              </a:rPr>
              <a:t> </a:t>
            </a:r>
            <a:r>
              <a:rPr sz="4800" b="1" spc="-335" dirty="0">
                <a:solidFill>
                  <a:srgbClr val="FFFF00"/>
                </a:solidFill>
                <a:latin typeface="Arial"/>
                <a:cs typeface="Arial"/>
              </a:rPr>
              <a:t>away</a:t>
            </a:r>
            <a:endParaRPr sz="4800">
              <a:latin typeface="Arial"/>
              <a:cs typeface="Arial"/>
            </a:endParaRPr>
          </a:p>
          <a:p>
            <a:pPr marL="12700" marR="5080" indent="-5715" algn="ctr">
              <a:lnSpc>
                <a:spcPct val="100000"/>
              </a:lnSpc>
              <a:spcBef>
                <a:spcPts val="5"/>
              </a:spcBef>
            </a:pPr>
            <a:r>
              <a:rPr sz="4800" b="1" spc="-290" dirty="0">
                <a:solidFill>
                  <a:srgbClr val="FFFF00"/>
                </a:solidFill>
                <a:latin typeface="Arial"/>
                <a:cs typeface="Arial"/>
              </a:rPr>
              <a:t>Terrified </a:t>
            </a:r>
            <a:r>
              <a:rPr sz="4800" b="1" spc="-310" dirty="0">
                <a:solidFill>
                  <a:srgbClr val="FFFF00"/>
                </a:solidFill>
                <a:latin typeface="Arial"/>
                <a:cs typeface="Arial"/>
              </a:rPr>
              <a:t>yelp </a:t>
            </a:r>
            <a:r>
              <a:rPr sz="4800" b="1" spc="-275" dirty="0">
                <a:solidFill>
                  <a:srgbClr val="FFFF00"/>
                </a:solidFill>
                <a:latin typeface="Arial"/>
                <a:cs typeface="Arial"/>
              </a:rPr>
              <a:t>: </a:t>
            </a:r>
            <a:r>
              <a:rPr sz="4800" b="1" spc="-260" dirty="0">
                <a:solidFill>
                  <a:srgbClr val="FFFF00"/>
                </a:solidFill>
                <a:latin typeface="Arial"/>
                <a:cs typeface="Arial"/>
              </a:rPr>
              <a:t>feared </a:t>
            </a:r>
            <a:r>
              <a:rPr sz="4800" b="1" spc="-295" dirty="0">
                <a:solidFill>
                  <a:srgbClr val="FFFF00"/>
                </a:solidFill>
                <a:latin typeface="Arial"/>
                <a:cs typeface="Arial"/>
              </a:rPr>
              <a:t>bark  </a:t>
            </a:r>
            <a:r>
              <a:rPr sz="4800" b="1" spc="-370" dirty="0">
                <a:solidFill>
                  <a:srgbClr val="FFFF00"/>
                </a:solidFill>
                <a:latin typeface="Arial"/>
                <a:cs typeface="Arial"/>
              </a:rPr>
              <a:t>Trickled </a:t>
            </a:r>
            <a:r>
              <a:rPr sz="4800" b="1" spc="-315" dirty="0">
                <a:solidFill>
                  <a:srgbClr val="FFFF00"/>
                </a:solidFill>
                <a:latin typeface="Arial"/>
                <a:cs typeface="Arial"/>
              </a:rPr>
              <a:t>down </a:t>
            </a:r>
            <a:r>
              <a:rPr sz="4800" b="1" spc="-275" dirty="0">
                <a:solidFill>
                  <a:srgbClr val="FFFF00"/>
                </a:solidFill>
                <a:latin typeface="Arial"/>
                <a:cs typeface="Arial"/>
              </a:rPr>
              <a:t>: </a:t>
            </a:r>
            <a:r>
              <a:rPr sz="4800" b="1" spc="-200" dirty="0">
                <a:solidFill>
                  <a:srgbClr val="FFFF00"/>
                </a:solidFill>
                <a:latin typeface="Arial"/>
                <a:cs typeface="Arial"/>
              </a:rPr>
              <a:t>went </a:t>
            </a:r>
            <a:r>
              <a:rPr sz="4800" b="1" spc="-315" dirty="0">
                <a:solidFill>
                  <a:srgbClr val="FFFF00"/>
                </a:solidFill>
                <a:latin typeface="Arial"/>
                <a:cs typeface="Arial"/>
              </a:rPr>
              <a:t>down  </a:t>
            </a:r>
            <a:r>
              <a:rPr sz="4800" b="1" spc="-330" dirty="0">
                <a:solidFill>
                  <a:srgbClr val="FFFF00"/>
                </a:solidFill>
                <a:latin typeface="Arial"/>
                <a:cs typeface="Arial"/>
              </a:rPr>
              <a:t>Strategically </a:t>
            </a:r>
            <a:r>
              <a:rPr sz="4800" b="1" spc="-275" dirty="0">
                <a:solidFill>
                  <a:srgbClr val="FFFF00"/>
                </a:solidFill>
                <a:latin typeface="Arial"/>
                <a:cs typeface="Arial"/>
              </a:rPr>
              <a:t>:</a:t>
            </a:r>
            <a:r>
              <a:rPr sz="4800" b="1" spc="-175" dirty="0">
                <a:solidFill>
                  <a:srgbClr val="FFFF00"/>
                </a:solidFill>
                <a:latin typeface="Arial"/>
                <a:cs typeface="Arial"/>
              </a:rPr>
              <a:t> </a:t>
            </a:r>
            <a:r>
              <a:rPr sz="4800" b="1" spc="-320" dirty="0">
                <a:solidFill>
                  <a:srgbClr val="FFFF00"/>
                </a:solidFill>
                <a:latin typeface="Arial"/>
                <a:cs typeface="Arial"/>
              </a:rPr>
              <a:t>cleverly</a:t>
            </a:r>
            <a:endParaRPr sz="48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295649"/>
              <a:ext cx="9144000" cy="35623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8625" y="3497325"/>
              <a:ext cx="8959977" cy="53644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41222" y="4045915"/>
              <a:ext cx="7323201" cy="53675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63677" y="4594860"/>
              <a:ext cx="8884539" cy="53644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89813" y="5143499"/>
              <a:ext cx="8233029" cy="53644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0" y="0"/>
              <a:ext cx="9144000" cy="3429000"/>
            </a:xfrm>
            <a:prstGeom prst="rect">
              <a:avLst/>
            </a:prstGeom>
            <a:blipFill>
              <a:blip r:embed="rId8" cstate="print"/>
              <a:stretch>
                <a:fillRect/>
              </a:stretch>
            </a:blipFill>
          </p:spPr>
          <p:txBody>
            <a:bodyPr wrap="square" lIns="0" tIns="0" rIns="0" bIns="0" rtlCol="0"/>
            <a:lstStyle/>
            <a:p>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819400" y="304800"/>
            <a:ext cx="6324600" cy="2308324"/>
          </a:xfrm>
          <a:prstGeom prst="rect">
            <a:avLst/>
          </a:prstGeom>
        </p:spPr>
        <p:txBody>
          <a:bodyPr wrap="square">
            <a:spAutoFit/>
          </a:bodyPr>
          <a:lstStyle/>
          <a:p>
            <a:r>
              <a:rPr lang="en-US" dirty="0" smtClean="0"/>
              <a:t>When all the other characters that were earlier defined as very brave got frightened, the dragon did the most unexpected thing. He jumped onto the pirate and made such a strong sound with his nose as if the engine was producing a sound. Not only this, he hit his tail on the ground with great force that it produced a heavy sound of metal being rubbed against each other in the underground prisons. He attacked the pirate just like robin bird that attacks the worms.</a:t>
            </a:r>
            <a:endParaRPr lang="en-US" dirty="0"/>
          </a:p>
        </p:txBody>
      </p:sp>
      <p:sp>
        <p:nvSpPr>
          <p:cNvPr id="6" name="Rectangle 5"/>
          <p:cNvSpPr/>
          <p:nvPr/>
        </p:nvSpPr>
        <p:spPr>
          <a:xfrm>
            <a:off x="2590800" y="2895600"/>
            <a:ext cx="6553200" cy="1477328"/>
          </a:xfrm>
          <a:prstGeom prst="rect">
            <a:avLst/>
          </a:prstGeom>
        </p:spPr>
        <p:txBody>
          <a:bodyPr wrap="square">
            <a:spAutoFit/>
          </a:bodyPr>
          <a:lstStyle/>
          <a:p>
            <a:r>
              <a:rPr lang="en-US" dirty="0" smtClean="0"/>
              <a:t>Simile: sound of dragon is compared with sound of engine (snorting like an engine), Clashed his tail like irons in a dungeon, dragon’s attack on pirate is compared to robin bird (like a robin at a worm)</a:t>
            </a:r>
            <a:br>
              <a:rPr lang="en-US" dirty="0" smtClean="0"/>
            </a:br>
            <a:r>
              <a:rPr lang="en-US" dirty="0" smtClean="0"/>
              <a:t>Onomatopoeia:  usage of sound words to create a dramatic effect (clatter, clank, jangling)</a:t>
            </a:r>
            <a:endParaRPr lang="en-US" dirty="0"/>
          </a:p>
        </p:txBody>
      </p:sp>
      <p:sp>
        <p:nvSpPr>
          <p:cNvPr id="7" name="Rectangle 6"/>
          <p:cNvSpPr/>
          <p:nvPr/>
        </p:nvSpPr>
        <p:spPr>
          <a:xfrm>
            <a:off x="2819400" y="5410200"/>
            <a:ext cx="3763338" cy="369332"/>
          </a:xfrm>
          <a:prstGeom prst="rect">
            <a:avLst/>
          </a:prstGeom>
        </p:spPr>
        <p:txBody>
          <a:bodyPr wrap="none">
            <a:spAutoFit/>
          </a:bodyPr>
          <a:lstStyle/>
          <a:p>
            <a:r>
              <a:rPr lang="en-US" dirty="0" err="1" smtClean="0"/>
              <a:t>aabb</a:t>
            </a:r>
            <a:r>
              <a:rPr lang="en-US" dirty="0" smtClean="0"/>
              <a:t> (engine-dungeon, squirm-worm)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8625" y="428625"/>
              <a:ext cx="8124825" cy="59150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974595" y="1429258"/>
            <a:ext cx="5040630" cy="3866515"/>
          </a:xfrm>
          <a:prstGeom prst="rect">
            <a:avLst/>
          </a:prstGeom>
        </p:spPr>
        <p:txBody>
          <a:bodyPr vert="horz" wrap="square" lIns="0" tIns="12700" rIns="0" bIns="0" rtlCol="0">
            <a:spAutoFit/>
          </a:bodyPr>
          <a:lstStyle/>
          <a:p>
            <a:pPr marL="1030605" marR="20320" indent="-998219">
              <a:lnSpc>
                <a:spcPct val="100000"/>
              </a:lnSpc>
              <a:spcBef>
                <a:spcPts val="100"/>
              </a:spcBef>
            </a:pPr>
            <a:r>
              <a:rPr sz="3600" b="1" spc="-275" dirty="0">
                <a:solidFill>
                  <a:srgbClr val="FFFF00"/>
                </a:solidFill>
                <a:latin typeface="Arial"/>
                <a:cs typeface="Arial"/>
              </a:rPr>
              <a:t>Snorting </a:t>
            </a:r>
            <a:r>
              <a:rPr sz="3600" b="1" spc="-210" dirty="0">
                <a:solidFill>
                  <a:srgbClr val="FFFF00"/>
                </a:solidFill>
                <a:latin typeface="Arial"/>
                <a:cs typeface="Arial"/>
              </a:rPr>
              <a:t>: </a:t>
            </a:r>
            <a:r>
              <a:rPr sz="3600" b="1" spc="-330" dirty="0">
                <a:solidFill>
                  <a:srgbClr val="FFFF00"/>
                </a:solidFill>
                <a:latin typeface="Arial"/>
                <a:cs typeface="Arial"/>
              </a:rPr>
              <a:t>sound </a:t>
            </a:r>
            <a:r>
              <a:rPr sz="3600" b="1" spc="-165" dirty="0">
                <a:solidFill>
                  <a:srgbClr val="FFFF00"/>
                </a:solidFill>
                <a:latin typeface="Arial"/>
                <a:cs typeface="Arial"/>
              </a:rPr>
              <a:t>of </a:t>
            </a:r>
            <a:r>
              <a:rPr sz="3600" b="1" spc="-260" dirty="0">
                <a:solidFill>
                  <a:srgbClr val="FFFF00"/>
                </a:solidFill>
                <a:latin typeface="Arial"/>
                <a:cs typeface="Arial"/>
              </a:rPr>
              <a:t>engine  </a:t>
            </a:r>
            <a:r>
              <a:rPr sz="3600" b="1" spc="-340" dirty="0">
                <a:solidFill>
                  <a:srgbClr val="FFFF00"/>
                </a:solidFill>
                <a:latin typeface="Arial"/>
                <a:cs typeface="Arial"/>
              </a:rPr>
              <a:t>Clashed </a:t>
            </a:r>
            <a:r>
              <a:rPr sz="3600" b="1" spc="-204" dirty="0">
                <a:solidFill>
                  <a:srgbClr val="FFFF00"/>
                </a:solidFill>
                <a:latin typeface="Arial"/>
                <a:cs typeface="Arial"/>
              </a:rPr>
              <a:t>: </a:t>
            </a:r>
            <a:r>
              <a:rPr sz="3600" b="1" spc="-210" dirty="0">
                <a:solidFill>
                  <a:srgbClr val="FFFF00"/>
                </a:solidFill>
                <a:latin typeface="Arial"/>
                <a:cs typeface="Arial"/>
              </a:rPr>
              <a:t>attack  </a:t>
            </a:r>
            <a:r>
              <a:rPr sz="3600" b="1" spc="-310" dirty="0">
                <a:solidFill>
                  <a:srgbClr val="FFFF00"/>
                </a:solidFill>
                <a:latin typeface="Arial"/>
                <a:cs typeface="Arial"/>
              </a:rPr>
              <a:t>Dungeon </a:t>
            </a:r>
            <a:r>
              <a:rPr sz="3600" b="1" spc="-210" dirty="0">
                <a:solidFill>
                  <a:srgbClr val="FFFF00"/>
                </a:solidFill>
                <a:latin typeface="Arial"/>
                <a:cs typeface="Arial"/>
              </a:rPr>
              <a:t>:</a:t>
            </a:r>
            <a:r>
              <a:rPr sz="3600" b="1" spc="-65" dirty="0">
                <a:solidFill>
                  <a:srgbClr val="FFFF00"/>
                </a:solidFill>
                <a:latin typeface="Arial"/>
                <a:cs typeface="Arial"/>
              </a:rPr>
              <a:t> </a:t>
            </a:r>
            <a:r>
              <a:rPr sz="3600" b="1" spc="-235" dirty="0">
                <a:solidFill>
                  <a:srgbClr val="FFFF00"/>
                </a:solidFill>
                <a:latin typeface="Arial"/>
                <a:cs typeface="Arial"/>
              </a:rPr>
              <a:t>cell</a:t>
            </a:r>
            <a:endParaRPr sz="3600">
              <a:latin typeface="Arial"/>
              <a:cs typeface="Arial"/>
            </a:endParaRPr>
          </a:p>
          <a:p>
            <a:pPr marL="931544" marR="5080" indent="-919480">
              <a:lnSpc>
                <a:spcPct val="100000"/>
              </a:lnSpc>
            </a:pPr>
            <a:r>
              <a:rPr sz="3600" b="1" spc="-200" dirty="0">
                <a:solidFill>
                  <a:srgbClr val="FFFF00"/>
                </a:solidFill>
                <a:latin typeface="Arial"/>
                <a:cs typeface="Arial"/>
              </a:rPr>
              <a:t>Clatter </a:t>
            </a:r>
            <a:r>
              <a:rPr sz="3600" b="1" spc="-254" dirty="0">
                <a:solidFill>
                  <a:srgbClr val="FFFF00"/>
                </a:solidFill>
                <a:latin typeface="Arial"/>
                <a:cs typeface="Arial"/>
              </a:rPr>
              <a:t>and </a:t>
            </a:r>
            <a:r>
              <a:rPr sz="3600" b="1" spc="-225" dirty="0">
                <a:solidFill>
                  <a:srgbClr val="FFFF00"/>
                </a:solidFill>
                <a:latin typeface="Arial"/>
                <a:cs typeface="Arial"/>
              </a:rPr>
              <a:t>a </a:t>
            </a:r>
            <a:r>
              <a:rPr sz="3600" b="1" spc="-280" dirty="0">
                <a:solidFill>
                  <a:srgbClr val="FFFF00"/>
                </a:solidFill>
                <a:latin typeface="Arial"/>
                <a:cs typeface="Arial"/>
              </a:rPr>
              <a:t>clank </a:t>
            </a:r>
            <a:r>
              <a:rPr sz="3600" b="1" spc="-210" dirty="0">
                <a:solidFill>
                  <a:srgbClr val="FFFF00"/>
                </a:solidFill>
                <a:latin typeface="Arial"/>
                <a:cs typeface="Arial"/>
              </a:rPr>
              <a:t>: </a:t>
            </a:r>
            <a:r>
              <a:rPr sz="3600" b="1" spc="-330" dirty="0">
                <a:solidFill>
                  <a:srgbClr val="FFFF00"/>
                </a:solidFill>
                <a:latin typeface="Arial"/>
                <a:cs typeface="Arial"/>
              </a:rPr>
              <a:t>sound  </a:t>
            </a:r>
            <a:r>
              <a:rPr sz="3600" b="1" spc="-165" dirty="0">
                <a:solidFill>
                  <a:srgbClr val="FFFF00"/>
                </a:solidFill>
                <a:latin typeface="Arial"/>
                <a:cs typeface="Arial"/>
              </a:rPr>
              <a:t>of </a:t>
            </a:r>
            <a:r>
              <a:rPr sz="3600" b="1" spc="-275" dirty="0">
                <a:solidFill>
                  <a:srgbClr val="FFFF00"/>
                </a:solidFill>
                <a:latin typeface="Arial"/>
                <a:cs typeface="Arial"/>
              </a:rPr>
              <a:t>irons </a:t>
            </a:r>
            <a:r>
              <a:rPr sz="3600" b="1" spc="-245" dirty="0">
                <a:solidFill>
                  <a:srgbClr val="FFFF00"/>
                </a:solidFill>
                <a:latin typeface="Arial"/>
                <a:cs typeface="Arial"/>
              </a:rPr>
              <a:t>striking  </a:t>
            </a:r>
            <a:r>
              <a:rPr sz="3600" b="1" spc="-355" dirty="0">
                <a:solidFill>
                  <a:srgbClr val="FFFF00"/>
                </a:solidFill>
                <a:latin typeface="Arial"/>
                <a:cs typeface="Arial"/>
              </a:rPr>
              <a:t>Jangling </a:t>
            </a:r>
            <a:r>
              <a:rPr sz="3600" b="1" spc="-270" dirty="0">
                <a:solidFill>
                  <a:srgbClr val="FFFF00"/>
                </a:solidFill>
                <a:latin typeface="Arial"/>
                <a:cs typeface="Arial"/>
              </a:rPr>
              <a:t>squirm</a:t>
            </a:r>
            <a:r>
              <a:rPr sz="3600" b="1" spc="-40" dirty="0">
                <a:solidFill>
                  <a:srgbClr val="FFFF00"/>
                </a:solidFill>
                <a:latin typeface="Arial"/>
                <a:cs typeface="Arial"/>
              </a:rPr>
              <a:t> </a:t>
            </a:r>
            <a:r>
              <a:rPr sz="3600" b="1" spc="-210" dirty="0">
                <a:solidFill>
                  <a:srgbClr val="FFFF00"/>
                </a:solidFill>
                <a:latin typeface="Arial"/>
                <a:cs typeface="Arial"/>
              </a:rPr>
              <a:t>:</a:t>
            </a:r>
            <a:endParaRPr sz="3600">
              <a:latin typeface="Arial"/>
              <a:cs typeface="Arial"/>
            </a:endParaRPr>
          </a:p>
          <a:p>
            <a:pPr marL="1468120">
              <a:lnSpc>
                <a:spcPct val="100000"/>
              </a:lnSpc>
              <a:spcBef>
                <a:spcPts val="5"/>
              </a:spcBef>
            </a:pPr>
            <a:r>
              <a:rPr sz="3600" b="1" spc="-225" dirty="0">
                <a:solidFill>
                  <a:srgbClr val="FFFF00"/>
                </a:solidFill>
                <a:latin typeface="Arial"/>
                <a:cs typeface="Arial"/>
              </a:rPr>
              <a:t>thundering</a:t>
            </a:r>
            <a:endParaRPr sz="36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descr="data:image/png;base64,iVBORw0KGgoAAAANSUhEUgAAAu4AAAGlCAYAAAClanP4AAAgAElEQVR4XuydBbwlSXX/6z63mTcuOzu7s4InEEhCiP0T4u7u7u5O3I24u5IQEuKEEEggIQkQAmGBhWVdR3b0ufw/3+r7u++8murb3fd2X3tdfIaZfa+7uuqU/c6p3zmn4Zxz29vb2/xdl9GWwH333eeOHz/upqenox198MEH3dramjt9+rSbmJjY9cyVK1fcuXPnWj+jjhtuuKE0gd19992+rltuucX/fc8997gDBw74P2WU1dVV99BDD0WrOnz4sNu/f38Zn3EPPPCAW19fdydPnnQzMzOl1FlWJVtbW+7ee+9tje8jjzzi+Fm348j2cfXqVTc5Oen7zr9XVlbc2NiYu/nmm1vNP3v2rP9duzI3N+fnaF3KkwBrmrW9sLDgjh492qr4woUL7tKlS7s+dOTIEbdv377SPs63p6amSqtvL1Vk96xTp0658fFxd//993NeezGwbtP28iw5bW5uOs4DjbfmCGPPz/IW9hPmFOu2LuVIQOewre3GG2/0+2vRwlyhPvblvHOGc57z3hb2cfbzWHn44Yf9fk+56aab/DxVYX5wxlA4DzkXaRNnMXNOhb1JZ0OnfS0qm2F9vkGh8TVwH9YhzN9ugbYzZ8645rDvelkbdwyQh4CrbNBOQyxwF/hNa2v+Xu88ubS05B599NHWDwATAEQ2mZg8OvkG76BwsDGV2fZO2xK+pzFmE+bgRs5lKC2xjV7fRrZsxCiCGuO0/nAwsPGXOR5lyW6Y69H4nDhxws3OzvquCLQjcw5TDnfkzryty2BIAGDNOpUCrP+mdQcPHuzKqHH58mWvtGGkYb+iboBhESUeUMb+AeiqSzkSuHjxonv88cd3VTY/P++OHTtW+AOc+Sh6/M0cYqzTwHdYOXPisccec5ybFM5LlMdYOX/+vGM+UazByv6c33HWUgfnjsB8WF8V2KKw4Ab8hRq4D/gAldk8ACWHdpo1U2CZhWUtZMvLyw7LrAoADCBWNrgSqGNjYVGH7ehWFha4VwVQrl275je7xcVFd+jQoW6bXPr7WF0YZ4A7VhLkzGbebaFewCH9xqqCfKmf2xKUJWTB77KAe21p6XYk4u8DyjiIdfsBMAAgCKgJuHUKEKpp9d6u1e5XrFFAkEAUkkmzgLLe2LMB9qw5FQExrPhYx6kLpUD7uPb1vFIHtAPS6tuUvBLLfo4xQq4hAaKT29uNjQ2/11MX65zztJMz297KhTd26pG9GQJjYCCQoTCt18wblETOCd6n0D4MN3mVi2yJjuYTNXAfzXGN9grQlAaMdJBr0dnNnsXPJqCFJetp2aKzV2ooF2VfvVqqDxsZ/Si7yMJQttJRZjuRMxsjY1plO7kKhX7EFSryBkTYMQ771MnhVKZcRrUurp+5MZOFVv+N9Ys1wFzQ4Wzng6x0oyqXQe+X1gr7IIovNyJZFBlLsQgpT+1uxYredNX0mGpmD3umQKy+0ImRiT0XYxvzhXWO4tcJaFcb7NxJs4jbucftAP3gRgeAjjFHFnnqpA72e9okYxc/D/FHNVIe/lpr4D78Y5irB9oQZPm0L2F1EW8yBPaywuv5Ki3JAAUWN1p9yK/P1cmMh+zmI65dGfXaOrA8s2mWyREuo43iE7JR6ooSazhgrqoCGISaA2gHLGIh5Nuy/uq7yIp5WVtZOhsJrKu67UCW4QGtA5W1LW4pX5JlS+tfhym/49aIA5UDGCt8WDiQAZSdcG476+Xee0uUO6yXWNEF2tOobSHos35KsXXHemPMmT9w1PPSXQDtnANl+R7tvZGN91g0xthvOQ+ZB3nWG2coe68s7Vi1y9hbmYO68aE+lHx7TtubeX7OvkIb+Dd7kjj27BvsK3af4ncYknRbW8+J9hKogfuIzxAWBBu6rGf8HXKvAe1aNGjBKhzeLEaKwB6LDQ2aTd46RXXqINVL8VuLwKg4QLIxsklzmNsCDQJwBTijxK5fQyeissdCVlzmDMBczr+0mU0diwzzpgolrey+DGp9MUBmle/QKVW3Zxy6AgHME8ZKIF03U4wbypY9YDm4sd4zbgCJulQjAd2AYi1lvWj/TbNIWudAWhQaWDSmrEH2bs4EngHkibKQ1RPxpWtOe5akOvt9zCHV1sQ6RBmzjp/hlxhPbn0posV2Y2kP6xdW4OeA99Ap2fpgxKQQA+2dSWtvvaX9QGv78OHDtXPqqE4BwDgLjSL+IgsbUMfhzgZgrdA2QgGAn8MAgJWn5NlU8tRT5TNcHUoRGRUuLwcyG7V1KLRXjxzUPMPhjzUWsAZIo+SxsiEvNg1daxYZHzv/FCmoyPv1s9kSCG/EeMNaWmU5Z21z68H6D63oum2TkifLWkgnEw1MQK9MQJDd0731hKzt7NuiKSKBGK89dACM7W26ceN9WWQBXnIWzBpLbhE5D6qgMO6tkU3vrca8nTzaBRKwoJ29nmezxrWo7DlH5EOhdxWFyILLWL3dOlMXbeuoPB/6GDKmt9xySw3cR2WAbT+sY0q4kWPpBLzzjA3HJIDP3zos2Nx13aWrrjR52YgVgyhTq6QMI3BnrDg8OWz5AwDDwmG9/a1DEAvcOjlhgdGVpMYnbTPlW4A+6mNcO3VAYzPHoltHKilvRTCGKKEW0FE7cwJes/UNkQWM8WNMQ36qDgUUPA56e12vZ5lDWNlRCPVceb2pawolEIbd1e9j/iixG5fQV0Rjqj1Pc8JGe2o3CjIEpNGm6hHsXgKxSDKxWtOoqha0pzmQdt/KpAb2A/YfhX/MU29VPmV5vj3Mz1jGBPuxaKe33nprDdyHcWBZPIAiBjLkU9sQUGnALNTiQhmIwsCmrYNAV7b6GyCMEsABgPU2xoUdJNla7/iisYp71Q82Q/6E/FGFbtSVOZszBzJ/rBNa6PzJuDA+gHAV1c1hQaEuDgSAIOPJ3GDDEAjs1mpD29td7/ZKtqPwHeuPYvsTixoRy1sQWkxRBOWkzNzCMqtbNtHimAv8roywoaMwBlX3IebAbW9D2fehLAHkdaOiNsV8mGSRRwFnHULJoOS5cZMVtXYcr27U2Yf5k5ZKB2VZjp0x4B6CdvbtbvfsPL2Vk3ueZ6v2p8rThmF7hvkgaqOif4mqWAP3YRtN5/zBisYLaAudLPkdGzN/t7OQhNdyclwTF55Dnw0/DCkmcQEuuTLj+WG5PrWH3KCFHWRBckii/LBRh85EsniymMMDWDSU0DnNzg1Z2awiJyUA8GZvXsRH78XmP4TLr+smM4aMdyf8/jQOaSwRT3h1HUYOkSWW+cZtDHMsFluZ95hzw+DH0vXgDEAFYchUqzApnwYAHGqTBfmxaB8KL6ix1x6Yh7agb3WT5GkAxDnQTUi7XbGN5nxV/pFQ2bK3yP24DUPpR+kIkzXZ9kP3Qsksw0F2UAaTfRKMlcdZuNM229w5Ms7pjK+Be6dS7dN7HLYsYl2TW8oHmzR8VSZUu+gvoRNMmN1SVj0O89D7m25jkVWUg35sFp2K3vY7lhm203q7eQ8FiQUKlQHAHHPUVOx1Nm2e5SAHlEnJgrcqB0PGgzo4xMOsrWnh/eQsSj/KTkbVjWxG8V1FgNH6LXKt3S6cX4z7nOWwKGBvKVWK+61sqhxMWFvrG5PezEbrn8IX7f4aKmKMifVBilnbLQVDz8ecjm3vRIXgrKnjtHc/7oBa1hNrK7wdz8NrtxlFdW4xNpwFMrj0+xzWGcLc0n6CcY8zB+reKOwfCgShG2nNDM5b9knO57L6aRkRCuf5ktfd7/7+Nff4zz7/y96vpsp0vzR7U4M4ztYqZi3H0tCyQh2GFp1w0eu6PNSSOST4BguSSWxjsfZGAt19RZvkICR5ALBzECNTgHgIsm1PkTngnQ2Cg906rNEXrGfQgIqAwO4kWb/diQTCzL2qI4uGwHrnhi2M76z30zIaho6roQ+KVWQt3Y21zbc4MKq0KKn9fIt1gKFgr97yMMascw5sUSYUuYf9OMu/SM+GVs00ZS8teRMKJXON8VAAg07mev1OwgUPHTmtk36M164sxkqOF8qRs5r1AhbQPOk3aN8LY81ZjQKWFayjLDrhi175FveKNyX01tfeu+RedWcSUEJl+4WfWQP3Xk48+GiKm5t1dcQk4VkAGX+zsduJYw9sgfasrKbaLDgkOZjhqdnrN230NlSgnNNog5QGLP3iT/dSfp1+C7lBM1DpV5QTDmAoSPzNIs8CK2o3oCvMXmudE2vnn05nRu/ei0WA4ethaFLLeWWNM1cs/1V8UetkGIZtpF5rzYsl2FFoN0Afa7kXIN1Km34BbARK92ryFcaWsQxpSowzlto07jOy5AoduaWFVAXkAQIZfxR89nsML+Gc49vMO84n9nb2pqzzqXcrZ3C+xJ5rY5OntYxnFMnHPmNpRzFfBinx7W7XbH01d7y6ucEYsh4A7KwPjGusM/5mr+TfPIMxjed0+9EJtez7XvBG35GXv+nRFmBv17MauFc37rtqBoCxgeqQig0uz7Bg2TD5wyarCcMGzCTh59rgVYeN+YuVPO26xoJXDnoAJN/Q4pcTU3jlarnhimbSzkLcI5EW+oyNlhFSgwpV1MXDWMVZ4Eo4lMe6yMGNpRa5s0FQlPFSjiqMBcA+T31dNL9+tQsJhIqjrUpWNp4BPLWL1mD9VqwiEHKWbShOvhWjzrGf8FyvAbv6bsOz6meD5nvSxZDnfjUrUECsIvYAQF7RsbMOywIfzDvOJfYPFIFBDzKQW7AZD3KOitqRVSdrhfNRXG7WbFo8+zTQzjeUQyVcn/q+fs+YAPzDyFF6jnazF5SdXTxLDnvl95y7Upq50QAjZZ2vUrZ4LiuKmoC6/i4q1xq4F5VYh89bp7IYVSNmUQ8/JR60LK9YyVjYAHc2coB8u2Q2uhoX4FebeIc/AIYwaYM2GFEyAJ3DaImxHvBp1IIOhzbzNWQoyyIHY94MhYoOxDjzPpZRAJrNLldHbMkU/0A8kHZQF2lcaF2zmQypx96S2bCg/C6LjlOkHWU8m2Zl7sRaVUZ7+llH0bnB/sV4droPh5Fo6HuvshdzViliVaft72asMHZwztEGZQHNCq7A+CCzkKoWMwC1o7XZGyUbCcb2xyqusXHSWLEX1InrupkJ8Xc5T5E7c4RzuujNkzBWuN92C9TD1tbAvfyxv67G0LJkw/fxsI3QktYcUVMAoGh2tgCqOfCyYm0rdKOeC6/qZMm1G6qsckpb3ANxVfIJ69jVyyt5tHasqMgPAJ41RrbzHCy8y3hw0LCpZ2n9lQivrrRrCbRLZ56n8hhIsId/jAqj9R37XZ5vVvlMGnCpOptvlX3qpu5QCUurS2HhugG9ciQEZPKHOstyqmsnA0v/6Ic/Tihj9lIAMLdRafsqZzNALo3bbEF/lpXc+hUooVUoL4VgZYxEvcCqzvnPGGG86Wbsu5mjo/6uZUV0ihGkhLOmfvPfH/ci69Sq3k7eNXCveDbacE8sPGgo1uJqI8GkNcVucjEtPBZNIE+3LHAHUCrMYJ53h+0Zu2m3i7hTVr+gtUCNYSF3Gl4RKgSbCYdrzWUsa2T6U08spnrelqQlyhEHExDATUyoFCp0WJ7Qf3nbUtZzNnW66tzLfhqMJT4J7cowR/iJhT3shZImioscOllL3C4AzLL8i2QkS/MxAEAT5YW/Q9DOd6BYKDoThhuetQWjDO9xRsj6H47/MCYKLGuP6GU91tKuaHppChLnMThMDAi1U/z0KoB6KIsauFc8OywPNRaCMCtNMKDdJlQI4ziHTkZFuqMMqmwOeekbReofpGctcM+TeATqkrzIsXzkTQ1On2VZ4h2+xUZQtFiqg8JB1db2olIcnOfDMH9FWtZpRmJuaVjjrO9BmjtpsojFIS8ip2F/NszDYPsTngPD1FebENC2u2rgDiBWgjG+C3iGwpCHYmIzVqbJWlbZkB4jnxX+RkGlZNFxAPhgAaskDPOYD9P8ZJ4okh5GPQwd7fZLGw3o51/6oPcz+OEXvaWnXa6Be8XiVnzt2MJFywPYpyU9YRKF13g2lGPtlJh/8OyhmMX31ZiFtQOgAVFpdBfGEwUBsMSmjsKV55BI6wUWe5SHOvlN/nEe1Cc7cUDk8IBjGcZ+HtQ+5m1XGF9e73V6c5j3u4P+nPJnWPAmh9FhNqzYjNUag6r9jLBgYxWVLLWO8iqwCtSQNWc4gwF+ciKlfvZrfm7zJGQ5K/IdcADtpi7kUzueZkm/+99jlMPQhszBaHmSzP3py97gXv32S+75L0mUsn6UGrhXLHXFRI5FYQm57yxWJo+sA7GmKcslh3mWZlhx14amesYAWpA28TRLD79ns0+7tqTDaTHyxYVk82VcuCbNe0gMjSDrhnYsgaIcd/aCrPj+HTemzy/Gsr+yVriR7AXXus/db/t59g8MB4r2E8ui3O/20z5FR2OvyxqzMOEf7e/0FilP3y0tB6s3/l9Fo+/k9TkI2yNamj1z9jIFLM949esZ9mQMesyRdgY5tQ8KTC9oMHnkUQP3PFKq4Bk2aA4wgcm8DqYVNGXkq7RX80oVHut0nti5MZqNrjllkS96SIz8ANQd9NY0lMe0Ik6sYgUXcWIeJvGmRVDJQ18b9H4qwhegFgDXCUVu0PsY0nmyboViTpgxvndZ/bbW/W6oJoA6JaLK2zYL0O08D4NR5K2vfq46CYAJyH0D/mp3A192NJiyelQD97IkWbCe8PowiwNXsPpSHufqlo152L3Y7c0GV2FcQdIvuL+issScp2JCDBM36Uq1jGgPpQxaXcnASiAtARMN3is0kZhy3I8II9DZ2AuU3EqKEpQm9uaiEaCIksN7MsT0o09VT/x2YSvTzq8YLaoqa7v1FytD/px/jCvnH33nv/m3wkmG8rY+GpZqw+044L0ugyEB1jg3KpRYeOZeOpl2KpEauHcquS7fk+UC4MihPUhJL7A2oI0qHBUbD9f2w0D9YINlYWL9xuKlK8vYcCmJBhsyh25WsRuzpdXUoD1Lcp39nrFEoYK6xNxT1joO5WFUJtNCIA5i1JfORiz7rTCaDGuHpHFV7C1Y1XAkY61yk4GcmVOsdcAX80ncZKxuRBFRgp1YIIFY76ibvVLJ0fTMIBpisken/RPKzp22lxLu0JYY0K+C264oH+z7lKrXU2wdczYw5qINWapN3rnU7fjU7++WgPjrRGSTvwBnPdQt/o7FWs+bubTfsq6Be59GAEsPk2cQM5DGQrUNw3UfGzccdTn7Ils4ovysjKINGGsdVny+020ylDLaNWp1IFcAFKCLf+swVCzlND+DonIAdEFzYmPvReF7zBtAI4oHhz3O56NIqUgDudbXhGcA7WXRgthTlYYc6ysAq9OSt102woS+Naq3J2mKp/od3kbGQheXfY5YGiTKH2Asj4Nhp/OC98KbM+ZcmGNDCiJzu1f7Szd9GsV35VthDW4ymCq88jBY16N76Qs/s9HgF9tpwUpHcUTrPqVKIM2JbtDjiFswndY5FjCgT7F19Rw/x/IHoEpLMc2zsvrKMSvMMltPq+4lIMqB4i0DbC1wBwzIetrt11AOsL5y6DLuVR/4ai/zZy/6QcToaEoc143FnaMLoM665jaGG5pYpK4i8yUvwLTAnT4oZ0ORbw3Ls+0crDGQcCtrS+iEbOOeF+0zAB2aFd/Bok6x1Jg8mcOLfjP2fJiPISvmdxnfrOsoLgHrHKy5KXoyZwphHCmD4mxatIe1xb2oxEb8+TSud+wg41k2Mg6rflIXAF1o1yxWxU3nEAcE2gOc6zKs8tJR2ew5BBRuj58rdju/w1pCv9DSwxBtx44dq8N1lbgWkC/Xy4wPwBz5ZkWr6ObzCs/IwYvCRskTsq2bb+7ld9knGN+0DJRKAKdMnpIV84L1nZa5OY2q0q2s84BMvg2HWxmp2XsGifLYrQzC9xk7wHishJG6YrH6291EUDfrEOU5DKFrFQb2cOoBtIueVAafPa+sGGv46yhpnB2DeGOety+j/JwNvysqHjclAPaf/cf4HB4medTAfZhGqwdtjfEYlVDCXmljNWQhUGLWlh401X9CnDUOfMXP1bfTIgOw6bLZ5+Xt01fFBMZSygHdT0WlV7Lt1XcshYQxYT6VVZgXWOo47AUI7KbOwQtgYE7UwL0sqe/Uw9oB6Ih/3O4LMXqK6BZpt1shfUPKtpSxtO+F8bdZ17xruer8NzcC4W0A8xU+PN9mj2EvYE8Y1bjb7LH0N0wQJNmiZIcKSywEJBz42L5pecehwoSsOWfSbkJ7kQW7/FVR19iNBKTgtbulkxO8Ihh9y2+/2v3k376jm88O1Ls1cB+o4eh/Y2KRL9odqLS4n17z2tRjoJ1rbHsQs9BlsekmMVL/R2m0WiBlMSsxVp5eAwIAUwBFwBi0CTZ6LIKMfyw8HfXWwD2PdPM9o5srAHveErPGhrd/IUgLaQuAPih98o3Qtxlbe2NmvxVGlYGDb2/pUBh4XnVIEVHELfYTlM0qb4fyyrCK55DbPffck1p1zBE0LfpMmt9AGDMdZQnLO+PA79KUsLJ8XaqQW11nNRKQIp8VG19c9l/7t3Pux178tmoa08daa+DeR+EP4qdDx9RYFIBwY45ZXHrRNx3s9iDmQAUIhhY++lE0xFsv+rDXvyHLSLegHUBlr8+tXKVYAuIBAtC++C4FwCX6Ruhct9fHppP+ozRBH8nDMQcMsy5ZvzHKQejcaG/2GG/R49Laydgy1oBAZajOMjLY+M7t+g9wYN8ry7G2E1n34p2s/APcUoWWz3b5MDCYAMyl6MQoNShCKERwksNoPepzFdFpeiHP+hudSyAMoW33a/ZwzSmUzW/49Vf2NbNp573M92YN3PPJaU88FWYYZUPGcS+0TtuNmWe4Au3GuaxT4So+O9/mEMUCB7edfvAzFjJ/bDioTr81Ku9xECOfQbAQim7VDWjHGsd8VEQRwB2KpY0oYkP9KSkLVkQl49I8GoUkQP2cp1lRR2zblCW63c2XNSLYDJhptya2/hjvmbmfh+LGXGIfQdELOfkAdsA/1v+9UsIM3+p3TMbsLYxbmi8D70p5yvNsTMZVJnDaK2M6KP3EwAYNiznBuGKMY22F6zR0jLbGOt3YcqPzI3/51qF1OC0yJjVwLyKtEX82vJqOxSIOM772k98eC1vJgmcT4Aq3H8rEIE8RJZ7gwKwqCUqR/jN+zCfRWIq8qxi9KGsAcDi2WOoE6hh7/ljLrwUavC/FztIBaqt7kVHYebZIivg8e4YF5xa0xyy0tsWiw6HId1uYF4ogRV0AizzAv9vvDuL7NoKL2hfjrLeL9W77xXpFvihHaUXUJ1HfeI73RF0aRDn1ok3seYBdbpKQxzCec+2cysO8KKxBqC/ayzEm8oz8l9gTnv+S+93P/VPic7cXSg3c98Io5+yjPXy5qgS4h8Vu4GwYxDbvl/XWhhujDQB2rOvDuJHlHKLcjykaB1ZQDjobeYdKbGzb3JWW+KDAsjbhdlVjvWOT5gDn0GKjpj8c7MxR0SwsfYI+00fmNPOBedHO6VV86bzxu0sUxdBXlQWmbQezuKl61mbcFBWvnUVfCde4NalL+RIIKTMxn5Ai8yCrhYwna7FfZ0tW+/rxe/ZB9jP2KpUw8VM/2lX0mzYaU9q7CoihwBD2OYwr7P/Q34gQs5cAu+RQA/eis26En7cW7DQAY51XB8GjH8sDh8goh2ErOuVs1BTehVPKdTdFVot+O2Mq/nUYRk59pZ30AwdHpRpnw7dOhtaCbm+CmAtlWFyLyn1Un5cjZmhtZixs+vA8/c/DTbYAUNmNWefyWwHM6UaFb6KkDVJEFynNtH1UgGfIWw/pbcwRzg+7PjUfQufgdvOEZxUbvTbA7EhKhpeY78iwOelapTzPnhF7Zq9Z2EMZ1MC905kzYu+F0QNiTkf2+ppNFdC1V6+OB3n44W+HB6jCrGG15Nak30qXHI0AXRzUynipiCQAezkvAsJpP86IHFzcrMBBtiCQuck1PVb1vcQ/rnoeas3bMJ2AaGSdp4SgLY/CGItsxbd4lxuWQc80K7pInr7mkWHVz7CmrCLE9xhjFGOVu+++e1czLKWsHVddt7JQYljzIfDk96xt+d3sBYffTsYzbU1QF/KDtjTIRX5nefxT2vUDwE7Zi1Z2K5cauA/obNcG1ytgbK+h0xJa2CgPg55JdUCHtfJmpV1X6wZFdCiFXKu8QW0+EIbe06PMeSXGEvDj4BLXWSHihgHE9VO+3X5bh6ylVRWhQygVPEoWyqJKOzqSIv+EbWfsoVUNgwVbIHeQgTvnC1ZcuMNSigT++Dk3dMibEtJkbGQefidfldh8C31pdIbIsl7nxMhepeENauyNtJvL7NqrfcKG9OSWBpyhSEEo4O3yO8hfjTp452f+4d49D9g1WjVwr3bedlS7orso6UhHlRR8yWr0aVE+rCU3LZmGPssBzCKVtTSrOXkjPmTVs5d/r1sTRdQB/HLFzQbIxk4RHUo3KnkVRCzgXMmWnSmQeaLoHQA92hwqq4AL+O34U9AO5lUdAaa8mc7hCbCGboJCTlEUB+aSjSzVzvJnW8R7NtpUnv2F92POjWmJkMqTQHk12djy7N8A10ErNgMqY07ITMaH8ZL13PLLQ98CJZxi3tjoTWE/a+NOOSOfFtXH1s7eOGi5SVD8abtuf5k3Om+4GSUYRoxaRb8U8Yt/f98L3rgnIsUUmS01cC8irR49Kw27l/HRraNnTHu3m3dWVAgbnSaLb8xChgKBlaeO6NHdBJMFW6Bc1i2Np0CFDlT444xrlqOq+K2xZCvdtTj7bVFqAEDMEdpSdnbV7FYM5xMoaTZmdtgLABx8U0VOkYXYZkUG1GFhVVFik3YSCUE7z9or8nbjF9K8pHQOC9/ZOvh3E+a0yhmH9RJFjfbxb/ZzxpW5AkWG/ZvfqaTdjKW1kbGCAldmBuQq5THodceoj7RZNCOMGP2kj4kGY+WYRaezID4mf279f+lfHqkBexs4fAUAACAASURBVMrkrIH7AK5aNlWul3uZgl3Xu2l8OZvCut2BZK05iLYdKAxTz9vDYgCHZaCbJLnb8WPDR/6Sq5LQAORDB8A0jqTAPxYQrDq9BFCy+gIA6B9t7ofyMNADn9I4KTxpljglUcPiioEAhQglGqCOEq+DNZS3lL12Mon5x/C8AGC7JEgWpPQ7alXRcbfW9izjRtG6y3yevRzlSbdnzAXmC2Cb39m9ICsBE+3iRoT69O9e0TvLlMmg1pWWzCqWabjXfbA0KesgaxX/Ttv0W/9x0f3QX7y509dH/r0auA/gELN5shC0GVbdRBviMXao2oUYerDrdwKMYXazNKBl+fJpoSer7veo1G8diwWaUPwYC1nbxR3mChxAZLNOptFOZD3s1/jYWyDGqgbt+WcslnSAZDvlX9kGBc6w2mEZZw/A4oUVNvR3yQLu7W7N8iS6UrShrJu6/JLo3ZOKljHIN0Jy4kahU2FvYE/gHKDtKPsqeSyng+4Y2bsZUO6XwoSI1J6V+bfcFrSvLYwOo1sWm4BLCkY73xiwAwEFmH97PVpM3vGrgXteSfXoOVkZe+U8GALtWGIea20P22VDSPI7OTshrrQkP7puHzaLWo+mQOHPyCpjN3VZNwWk+G8KQN5urDFQzoGBdR5LXD8PChvJope0scIDkOMFZIkyBXCySX2qCn0HSAaYo6hlFSl5PGd52cg/5Gm3o8qkWdqzvj8Kv9ft4aCH5sOHgPVtw6WyvwOcUPRCY5EUqbQxyvJ1GoWx7VcfwrM5bw6EXrU3lgDRftsqsO0UfnxoXnXnBfeyNzzsfvCFd/Sq+UP9nRq4D9jwAcIA74DgqgobAtzmmGNIuBFba3x4iNtrPCxz1CeP8ZjVCcsegBBAoYgTvaReVCXPftYra2kYwQLQJSVLYAsaBONj42GH9Bc5FDE+ss73q3+0hYIFcFjnCeuM9cbaYP3wB2oB4wCXWKXsxE+ybufxG9HNRgg6tT9Y2YdhAWl/jNPerznTr+/K+lj2OJbdH8bPUh11E5emcITUx7A9e1lZK3tswvpCJXnQjBftfB9CqlhatCj8rQjtiANqXfJLoAbu+WXVkyfRYrF+VOXY026xxZKj2Octry68+rLxmmO8dpQRNiLAQL+oFz0ZwB58RMk4kDnA3Xrto3jJ+sehinLFdTeFjR+KkkrIf5aFJ4wk0oMujdwnsF5CNcJKhtzTwhgKGJVtqRVwzwoTJ6dRFG8UuywFKeYo16vbwUGdJOK29/N2Ko9smGvswaLJiIph/WBi9dgbV/v7QYxkkkcOw/BMDOgO2u0G5wznSRibP80op+ACvMe++JZzDfdDL3qze8Wbds6kYRibQWhjDdwHYRSabRDgqnKBymIGkODABazJSh4C9zA0G3GzAd1KN5yWJY8N3QIVexXf78Q/AzTcHTclLfMcGyay1+8BYgB3FQ5opcu2YItxBOgB4qgDi9yghRbrWFh9eFEKkNZLVhN4Hut7mVxhrbksUM2ew/pnruQpujXjbyW7GobY6nn61ukz7JOsHcsbR/7QTBRxA4VIuQk6/U6377H2aaviswO62Muzbnfpg25paQP+B8yX2gm12xFJf9/6gMnoMojZwUM6D21No8ja3tYhHrubOzVw705+pb4ta2iV6dqVPl6WNRtf2V5vxTKcscGzWQMMqSet0H4APlYDpazn2Tr2djnTBdkDuJS9knHBgqGDNC18mP06ChRAHnAB55rDGYshFKcsq2s5vRjNWqDGANryKj+yeiKNMqNIqV7AYp1Jtrq5Jud8a22XBZ51xLrktpFiY1NX16L0mhXSl3UPYJfxJu96j2VY7Uc/9sI37bk8yJlRQ+561q3Ty9/0qKfF1Fb27mZxDdy7k19pb+ug7XU2SBu5Q9ZwUTFi6aktLYMDoF3mMwmHAwIgwyFWl3IkkMZtp/Y8wN22goMBK4mNJlFOK/deLSi18NiVyChLArrVymudz6rP/h5aBGsaRQ9Fur5FKSK9fM9q/KyVEYoU4B3LNmtLgDkL1OT7YudPyTCEUUZ0uLygvfOv1m8WlUDoVzAIoR/T+mB5+Mx1bp3SbmJqK3vRmZD+fA3cy5NlVzWxueMICie1V5tpuEEArDng0xxX1UHahxMWz3MIYGHEuh4rWPHZeHrVp64GoYSXsa6xcVUNkmTVi/kTpAF3lCfah5WdsYfXzPhAkdor41PCELetgvWAopqlpKJ4KfJLuyRJ3bRXEZ6wCrc7ULv5xl5+V9Z2a0nXurSJqxSZpQwKJGcE1CbWclGKEkYa1jx7tW5P9/L4DWrfQ4pqpw7P7EVQJRnzvIaEIjKxfmu81y6/Sw3ai0g2+9kauGfLqCdPcMjioAbI7VWJpRe338Zah2NjSIsJsynyjviTHGaAQAAhf6oGsL2SVZ7vKCILdBObbTLPu0We4daDQxjwF27qYSQCDnc2bv4A0OvSfwkAnFh7jEmVSq2u26uw5vdfiv1vgaJqKRMxLWJcZW3nv9k7CTiQ5QCapzda251G5FJwAG4HioL+PO2rnylHAmGYRUXuUUQwjGv8aVdscqSqqDbW1yrtVqAG7OXMibCWGrhXI9dCtSqLYaixsvgEnAHBZW+27eKwKvILbSCqAG2kZPGgYyHkCgljQB5mk+TmgUMOOlDWRmkddquOtqD5EoaAtE6pODJhEQGs105kgzGpAHHQFRgX/ECqTlMOUIPjXvV3BkO6vW2FlGf+5paUNSYLvAUxAHkUNWgz3ezfWtsoCRhUOlnTo7I393ake/u10LcMYx5jjpKoM5gWobwpu7GoqPbWNMy4micsbNGecj7qjAEXhLe2NWgvKtH8z9fAPb+sKnuS608Auo1KIOqMeOYsUqyrZVqw24WGtOATwCEKgNJkVyaMAajY3kTQX/reLvmFfAIASBzaZY5RTByKGGKv6NXmOmpPtRMI8MN6ZT2iTOcFULzDmkaRahcestrW17WXJQFlFLUO/axBlHzlRhAI6/bGQxFGBi2Od1myrOvZkUAYMYz9hT0nFsHNys2e10riqN+XHWo2z3g993kvrR1Q8wiqw2dq4N6h4Mp8jQ2e61VFf7DhE/kOhz2LMUw/3m0b0rjQZX+n23b28v1w07PfjlktlGAHEI1VrRdccevJj2UdSx/tDhNk9VJue+VbNqa1KGHt6G02shIUM9ZWXYZfAoqTL8CkWzBuOLCQArS40UTh5ya10yIgV0fk6lSCw/WeDRZRpOU27GsYSrJTjnyR7+vZ2sreidSKv1MD9+Iyq+QNrNqAPygaSkvNh8Sf5BCgWKt8tw2JZUHUN6q2Gnfb9m7fB3Ajcw5aFR22aaEuLXBH2SKGrRQuximv9bXbthPz28Znpz4AfJVhRLtt8yi8LysrYAxliZJmzUKRQsFifgDsAey9mh+jIOtB7oNocaw5ADVFc0MJr3TDkkaRoQ7WMftGTNln/sh5uQbtgzwbymtbO6NRu6/YzMWh0a/dTXF5LU9qqkF72RJNr68G7r2TddsvsZGz6NjMbchFDgJ5b5cdTiwG3MNUxQMinmgzAEYAKG4kuK3IyyFVeDYqtZEeFBEirc/w3NkkGSslMrKOab2SVeh3EHMW7lVbwu8wHlkRVfrVtjzfDdvPfzPW/NHaFLeU+kIaBM8B2qBMoBQWodPkaV/9TP8lIHBkQ0CKJsN+La67Ei7xO3GVaT3rF8sq+3xM8bOKeZ5kNv2XyOi0AKMNe3w/lOysYBHtpMyeyzmoZIp6tlc0mRq093YN1MC9t/JO/ZoFk8pwKUcknMzYSLhyLZOKEQJ36paj1YCIJbUZ4XWgsoZmtTtMJY1FjE2PQ5RraQHydvUgJyyoWNz65fhHe2krbc+rsGTJptPf0xZC3mF1RKnJOxadfq+M9wDWHGp2PdmkJ8g0dvPCz1HgFKVHBzxgjFsQ5hf1EllomBWYMmQ8qnWILmWVfn5GgZZAHHfWAfs1c0pgUDk6bIImhdWVrFD6WEvMS+gPdSSo3s0iRQVD9oxVr/252gWL6FQKythbVRK2OqFSpyPT3Xs1cO9OfqW+LU9wWfTYONj0AUZVxHoOgTtgAwvhoBcbwcW2NctzPkwsxaHIwYmMlTRF9QE+oTgA0rBiCKDx8/ow3ZG6MrhakFtV+LEy5iVrCQoCh7SUNtULoGIe0BfGWeFMAeMoJWmUBeYHtClAfR3FpYxRGtw6ZE0PLZmALuYWdDUMAOzXMgbQGwAUNEfmiHxUwnUiY4R48f1WyAd3FMpvWXiLKZ+lXlreiybOyyuFMPpY3veynqut7FkSqu73NXCvTraFaw5DOFEB1ncAQxXWuzCqTNVhDAsLJOWFMFY5j+VxzAyvItnQeA8QZ7PEcihzRV3m7UZZfR+UehRdBdpAWAbZ4i7glaZcANyZDzYRmgCV+Mv0l/5DaeCmjAJg5wamLqMtARQ05rxoi+wbzCXtSQA+5gZ7Kc9hPafISKCMxwLz7DNQIbG087u9HBignzMnvMGlLdbhs+q2ZdE0u/1+2Q6qNWjvdkS6e78G7t3Jr9S3dShwEHC1BYCs8rpOWU/pBNbFftE+igiRQxHLhC2KY9tOuVEilKywWsNEFyoitzKfRYYAXKztzBnmKuCD+cvc5cCrQtEsow+K/hELrafDM1RgFekBsAY4lwWeeQedjZ/VSl4ZozO4dTDn2S9R/kMKlaVLqQfMB7vXyBfGRoQKezssN56DO0qdtSwGmvMYgjr7WvytdvMi7TvsRwoXyX4LVkBBxDjBXsw+hRGF58rMnFqD9jJHvrO6auDemdwqeUte5f1weKykQxVUan0BqJ4NC6tVVhQcRX3gHW4xAHBYuACd/DdAVPVBoahLXAIWtAtoIEcsjhwYgxRrmjFmTdnkWQrfSTZCWwToYxkAQ0oZB6RAfA3YR3elMNfZNwBAKKk2gRFzANAEmE+LQmUlozkD8Oc9lD0AoxxU2fOz9rDRlXR/exbGTgf89jq7bFF+ey+jxdjRqUF7f+eqvl4D98EYh1YruLLrRRKfAet2ruZwSAKwRWvhoMvL/ZdFQ1fcSmohHqocVKmbOutyvQQsaFckG37GnAXcDFJISgAX1DOoB7RVBXoYwMmGVZXPhChSYc8BW6JVYYnrJe+1nof9kQDzmfkjUA6Y49/8CaM42Sgw7C8YAlAY8X0IQX2RPas/Pd9bX5XCrl73A7Tz7XbJEGMj0o9oQ3VSpcFZGzVwH5yx8C0BCNVWvOsHRR7/9vo5LwdR74bATJZiRXDAaREAb4HegE2PvjZHPhg2OyuWSMkNHmW/5y6cYsXoF0AX0NYhbUM4CrQDyPl5Xfa2BNgrUPoA41ChoBCi/AG4lXQpDAGqdWEzGUuKgHcUWwrzMC2u+96Wev96jyEIJY3SL6XK+j3kkUSv/SCIHPMBz/vnPE2rn+mRBGrg3iNB15/pXAJhUipqaheflo1QCXJ4lgMXSwqA3HKv2bSxjIkaA3demQ87b+1ovimqEbQTAVysiYTBQ5kCtFdx1Q+wxnGPcWLMuY2KKQeMOZZxHcKMglUw+G/6APcTJ1OKzY8A7acue1sC8jFCCgD2cK5BZ2DOEwZSc1Drol3MfpxUmWvQYQbV92Mvjrz1e2I8w9CcvZJJLKFe2rfZY2lnr279ampMr2ZBse/UwL2YvOqneywBe5jaT4eh/MRHBeRjNbOWeRuKTXWwWUKf0WbNJo4Too0c0uOuDuznLJUE0C7HO4VVrCoBFKCIMbIRf2K3LLFwnggzDN8oRQ2ajCyhw5RwbGAnyJA3DGWPecY8p8RoCHKKt1Z1hZfFKEDM9roMlwR0gwIIZq+wvjBpPUEBYw6UGarTcuzZW1Hu+E5Y+B3zDCpWL0oN2nsh5c6+UQP3zuRWv1WxBDgocXiMbWAh2AK4KXNhWrOs9VVAlJ9hKaPgKEYdtWPq9RLkgOMGA9nI0iiFqoroC4w99AOAu5xFmQuUMAkZ4wYVQaDLtj6MXywHMKxWzBklxKl4KtfVD7gElDAJAI6fRgzA2XT0iseuhG1lh9obcHGNRPMshYk9JSt6G/sFex7UQAwVeUB+XkEpahXPK2xo6KyKctHLpFA1aM87ev15rgbu/ZH7QH1Voc7CTJL9amQ70E6bZBWXlZ0N1VplAZP8N2BO1mE2Z11TKwU5jmQq1IGlvnZM3T3qOuCsVV3ZZ6u6tpUlnwg1OiChy0A1kOLA2ENB4Oe2YAlj/AH0tA/rqQrKgDK71lE8+rW6O/8ua1qKPFbHGGWK8dVaBlCXZRm1GZeZk7SF/aKOANb5ePbrTesv1c7woDHGgMA+WNV+Z4G7osXYLM7IKa8/VxkyrUF7GVKsto4auFcr34GvHQDEJqEU3VmWh6o7JN50uxBrWB6wQHC9bS3ytD3ksYftZQPmPfGc+T0yYPPkQObKtC6JBDQ3+LeisDAuWL8Vfadszi7OpYDxdmElGXOs7NaPgTYC5gDqveJ/Dvs8QblBVmWPYRVyYd2ieElBt74W+p61ovIzuOhlzQU5Ydu+VXHbVIXs9lqd8l1hjoQR2mxYYOQSs7azx/EchgFlUcbIww1tFc73WRFlQl+dKsezBu1VSre8umvgXp4sh7Imm4W0lxtETFhYQrh+tgWLGYdvCNLCAxTnwjwARPVbTqquwXtp1RiGycLBhfVSdBUOMeTHWISRNcrqjyxNRE5gTC3wslZ2DlD+CMgpMhBXzXXJloAc4pCbdbbMfrP3T4RgixaEzunh3iHKQVmtZe7JOZU6AYUol1UAubLavFfrIciAfJw0T9gnUPxQ7lTs3FdAA0UUUnQ3AHuaQ3xZ8g3zRIT19iqjeQ3ayxrR6uupgXv1Mh7YL4QWqljymbIbz4YIULaWPjZNrOBsmiEglzNkLEGFQjcWuSWAhkEbLHDn21gfa5rMjvRlbWdsODgUOhPwXqWCR5Qae4sCAAMkYU1XdBnGnZsRrPNQGDiA+W/4yXXJloB8PARuqlLCsluS/QTrEmXROpvzlvIx8O+wP1UpI8x9FB4s7b1yEMyWUP2ElUAYoYVx4lzjho7xE3VK/2YvQ+kLE2yx52A4KItq1W6U2gH3XpzJtK0G7cO1jmrgPlzjVVprOQi5orMHYplXy7GG8i3xl3X4AsIAZLYdgHqFV1M9IecvdlWeRzjE+OZ7UGU44LEeU/cgg5c8/Sr7GVk5OdiwfjNuVYN2+gBQ41vWZ8H2zSoNHMaAfCyftaU9/wxQNA29UVVUoPwtij/JXMBxNEabE8VB1C3rnByLp95tW+r3h0MCWdZrKfxpN7gYgXimitC2aRJMa3OYh6KqEahBe1WSra7eGrhXJ9uBrtlSZGho1WHxQtCeJpw03qh14OlmQwMQYr1nY8aawfUpxWbSHOiB61HjFKIMUMeNBOPXS0c8boOwnmEJU6lj7Hc/+OEtGzWGYTO7/0qxGgBRGmtuTbCmK3MpNaFgozyiTErBv+WWWzygZx+zTug8XzZNplhv6qf7JQH5xxT9PsYj5hfzrhcW9rB99myzv8sT7aZoX8Pna9DerQT7834N3Psj975+NcYlrzp+eZ4kE2mWv9AxrFuqhgUvAHgstqNy9Q2wQTlJO4AAOUTV4Ro4zUqtmPZK3c5kBbTzp5eFmxEOYwrKmm5JetmGUfoWcwMqEkAZeepWo50jcNX9Z21jVQ+pMPquDYOHAsmNGQXLKBZ53uMZIsgwXwD3vVQwq5bPqNTPnsI4VekTkGVtD2XJ/sfcz+MbVeU4KBSxbpbYu1Gmqz6TatBe5ahWW3cN3KuV70DWbp13aKDli1bV4PCb4XdiSU94hs0MKoulTgA6uSHopkCxoM4i/PhuvteLd22s6ZgiZhU2WXOU4MhG07FKFgctChUWqV4WC9r5br+twr3se1XfAvQy3oqeBFWuKj54nj7EnE7tewA9/E4ErGLJ2ATaUcA1//upiOTp9156BiWRtYyxpMooPLGbJCtnG0ZWP9/LwQhq0D7cq7AG7sM9foVbr+yRHG5y+qra2o6VF3pKWmlHgYhdI5YB3AsLbsBfUGZHNTP0V1DISylAWCgVUhHQI6oQzymxTLeAmXHHYg7wL1JCQFdbUItIL/6soqLwW8YaEA8QhprCXlB1YS7QBuYaICotI7LawTMo81axthZ3notlkgQo9tuCWrUsh6V+9hcbxYV2V5Wsqp213d7kWud35qJNKjcscu22nTVo71aC/X+/Bu79H4OetUDRFwB1uqLuhbU9dIazHeY6sF00l1iM215w/3o2KCV9yFqoY1ZUm1Y7/KT8G5gfPCdHv24oSaLbFHX65dpYWVKLpCIvSYwjW434vwIxWpNFx6cTAVnAzdxkXNvlaUjLEmmBYB1JqJOR6N07GAgwuoQUqKrmWxpwD323wttEgHsvHVF7NwLxL9Wgvd8jUM73a+BejhwHppZrq5tuY3PbXVre8G3S3/z7wQcf8g6Zs7Mz7uK5R9x4o+FOnbrBzU2Nu5mpcbcwPb67Hw3nGl32jA0c8B0rHNAoEe1KLAwkm21tVduRmkAyPwHQKCW7noglj7Ey5x34noBmWzqNMqRIPZ3cjOhaXdFsuuHEbmxt+7WwtrHl1v3f2757y+ubqVNudnLM/25ifMxNjDXc1ETDzTXXRbdrocul1NXrrCPWDFZsUaZ6EX0l67Yt7BTjjVU2tr4VZYZ9g37sJcBl5cSeqjjjZSWYyju5sKCT34GCEpjmJxNGAVP9VcUkj1ExY9QcghEA3nthsMor0149V4P2Xkm6+u/UwL16GZf+hSsrm+7qyqZb29xyS6ubbmV9yy2vb/m/WyXBKK1y5epVt3Ttmg97yDU5YO7goYNuanJ3wpr5mXE3OdZwkxMNt29mwu2bGXezU2NudioB9UXBi7WghoLIy1sOHVs7BZSlD8QAVBhSZGIHY1Zmvlg3LH2mSDd7HV6TaY4MNrec29zadpeXN9yFaxsOBfbSUqK8llH2zbIOxt389Lg7uTjlxsdIAOU8uB/0Im67aAqytveCC65v55ERigRt7Edkjzzt6/czAHbGzirYefZC1gf0M+hJ3HCy7xaRMe8T5Yf3bdhN5BHbw2PRXWLUpzLlyb4DDSZMvBR+Q7c2GLCwxndjGCiz/VXXVYP2qiXc2/pr4N5beRf+2tY2VkPnrq5uuLvPrjhAO5uTx+UBOLeV21/xPBsW1plDhw+7c2fP+kezMv9ZSAJIOb5/yh1fnHL7Zyfc+JhzY/wwoyj7ZvhYUWBoLSqEgtsrRQdR7IAJeetYKbmNsCXGM43JjvqZD4ACRXIpKmc5iFUVtjGc01oPV1Y23PJaYlX3y2I7+XumaT1PWxf8PHsGJ29b+fPO1MSYXwOA+ROLU+7Q/KS3zg9igbLAeoOSpvXYS4tjlmM6MsNyS/v2CpAqMk+Yz0SCAjzj78FtFJQ23Ty0q0shM5WcjPFHxmfOnMnVBCni7R4O94kwiRrf6xUlhdsk5nrabYws7urPXnBQrUF7rqk+VA/VwH1Ahwtr4flr6+7xaxtuaW0zASUGuYQgJgEs8c54MHbpojt06LC7cOG8f+jA4oHc4aaEz3WoAogAKTcemnEH5ybc9MRYCwGF0CVGlaEeHGKLXPPKSXVQk8WUPY2kbCkzKDclXP3aEh6Q4QFqo8zY95B/mPAKS71CBIraVORQ04FYRj4ALOdQXLhFguZylVultS338KU1t7y26R65tOYV2HZz3qu2zSUzOd5wyZ8xNzHe8Fbzcazl4w1vMR8fbyQAvtH8OzKYrXnd/EfyV/P/mz87MDfhDs1PuIPzk552Rv39LrJ4K2oTY6uoMr1qW9aNDwonlvYatF8/IgBt6GMo1YybCtQnZNZuD8XKzrv2OSW0ypMlmr2H57OK9gn2FKzyCtmp93qV/TOrnfq9VSQHxV+KvZrbDDvGefvT7rmXv+lR9wHP++cyqqrrGCAJ1MB9gAYDgP7Y5XV/xQ9oF1CPgnSPWuJG9134vWlt54qUjZUNgmvSwxmRPmKQIwE3icAs0MESf2TfpFucnfBWztAQHwLIThyUsBzJsW2AhqyypoSgPIysErOkW2fSMAKHGireJ1QpFDosU2GoRyXnymOVZVwAEcytbpxZmbMPPb7qzl9dd48vEYEkob4A3C8ubbgLV9fdysZWdM635nuguSY0mvgQwXBhPsl6fnB+wgG8PQXGvBK7VBLADNcIz/o6G877j9xwcNrdfmxH2cpxQVX6fGIeMUYoynJQropnnNb4dhb3KkMEli7MHlaoQAKszTAqE/xxAGc7ugsWetakjRhkw2Uq+o4s8WHX2vkmdSIG9hmUx0HwTdKtU1U3g0XlY/24utlDw+/WoL3oSAzP8zVwH4CxAqxgRTx3Zd2DlSYmT/6GFhOxtKclLGm923xndW3VXbp4yW/+yhJ69NhRd51tsYAjqgCPFZ0HK2MND+ABKzi7hsBGDlUDIPK+N4GDkWvdmIUljMITOhG2ixATdqwTa5e9Tm7Hg1YkGxtLO69gmedeSV3e8GAdgI4zKcoot0v8HEX28nLibN0kh+1eC805rt/tWjjtmWRNxdMooayIhvO3R/h0YJVHCZ2bkiIqq7x9p/lvg8hD5Xba1zHuQTyUmpbSm1dQXTwnoIaTMHMIZU83Isw95pnAnQAcFlYsrWXebKUB9zrDaXxw5dgZ46/bJD2MIQo6FnUVxhPFm30FYKrCe6LXhE7ohNxEEbAljeLYxXT0r6ZFDOq23mF8Py3yTlnhmcc+6Y+GUSx1m3NIoAbuOYRUxSOAlEcvrbmHLq55h7r1jS232oyAIWujOLugmRC8AxC4/gdEw1QBNCfW7t1wmcNaYAGccywG2tt10FR3vYVx5yf6lz5/bP+UByuH5yevs8BXIc9hqtOCJg5YbiAoWMEAU6EDmLWQZsW/tnLoBLSrHYAHFQ5bwB8HDYc+wC5RKLc93YpDPw/NwUd42dxy73hsxT12ec1fKG1tJbA7cTDFuXTT3Z34qgAAIABJREFUPXxp1YN3zXn+ttQXKa2hMT3Nuh7ODQuuLZCWQmr7sjibOKQuNq3xnv3ildzdNBl9I+TC+/qblvjpiYZjXdxydNZTdKq2wEvBw4EQC6zChMqaqzbL38Q6Fdp52e3aSqPK1NGhdks2yxIMIEeRZrykYFGDBXpYb7md47ZMRb4wWHNRtmPFWp9Dh/ci489ehlWdcwfFMa0Uyc0gZYT9sSjFskjbe/msBe3s04ypzuo8DsdZbX3u817qXvGm5Oyvy+hJoAbuPRxTQMrqxra7cG3d/e/9V90DF1Z9JBgASwukGJBuf7armYYiI49/LCpcq85OT7gpz911rrF22XMFAPX84QDPA7CiQMf+MMU6vwu0NJH8wblJ95Qb5hxh9kQj6KHIB+5TsSgbiVwau7LDquGKcy8nM4F6AWbGHwu5TXTCPABoF/EhCAUlcJd2s0N7Aex50nJDdTl3dd2DdaIgicKi26TN7W13/sq6jwazurHlcMj2YL3pgb2zDpJWtrtt6nTAQ/qLwDb18e+p8cT6DoDfPzveotkk4Nsw3ndx4JPW7Lqhajhvgb/l6Iyn5sxONqM1VUCHx9KNpZ25g8zEcw9vbLB8Ax5QGlXSMhl3It9YErVO6HKdfHsY3lF2aNoqX5Ow3YwZtyCimlh6hYA7YJ71CChWYdyhS/EuQBoLfayEtx9hJK8sOdKukL6DgYJ9ibpiazZPuFjew4igfa+ow3xWu/v1e91CWYVJP+u2jzVo79eo9u67NXCvUNYADpzprqxuev4udJgHHl/1oeq2oOs2EYkshwlY2bn4F3DxYMW0k9B3Htxgobxy1W1QWfMacn5+wW1ubrj1leWEa4slfsK5o4cPuMW5Kbd/Ztz/TICkBTsKmv+ogTbFnfZ2onB4A2XDef77bcdnPVhJvlm9xbHCoc1VNYCawwsrGYcz/x1a07MqEq9fsZt5PmYNlQVcSkBWvXl+b28G9DzX6oAAZcBMqwdlFF+Ne8+veEBO+5osMD93UWKVb+DslXW3ur7VsrwnFvak2PWQ/GDnizHfD/12dx1Ni/2uxqLMJj8gOlLLAbv5zC4g31RUBcAJmXp0YdKHTOWWS9GVLIi366u1xsyc15pgPZw+NBP1DckzRmnPhI6FsnDGUsMD2rG2K6tuGQ7Gtl3UC3hk7qNI4My4V2Owh+MFkAbYhlli7XMhaOd3usUQzUW5Gqy11oJ2nmsXmjPMqZHm2B6bb1lccdpBH0OlIU+QAsu1j0XN6maN9OtdKbL21kH97JY+VkeQ6deo9va7NXAvWd4AkkvLm56fe/+FVQ/cAeqPXl5zl5Y2PWhJAEmCQgQw9N+AG56BKsC/NzaxyDtvmWcDtCHvlpdXWtxfD0DGxtzM9IxbXl7y35AxcHp6xk1NJo6jlKP7Jn00mMbGsnObq+7EMeL6Jr8LwUcn4vHWytaLCShSW/j2E47PeR7xsIN3wI4iKGBtkjUstI53IsO0d8qkMORpl7WU5b2tgfr15oeW/LzHmi6F1FPYPYDf9uEbCee4vinAfr0ia52vd2gwu31AmFesCf4srSUKLHz5IkWAHCAOnYX/zU0T7vH6aDOay2NjDQ/Yj+2f9CBe9JkwAlNIIVO7Wlb4piPrM25acDjIJmswPbpNrF8AYt6xzopyMOZ5G2oxdGoGdAGiodKowHe3To1FZNnuWcBJN7dAZbVjUOrhhkPZgdPWFuPITal16hSoZlzZd6gDazvjL0dWgXbAoZzPbXblmAz4BvOB/QtKXp6brSKRp5inKHBSEGlDHmdMUbhGAbhLeQoVJSnUeQICpM3fGrQPysquvh01cC9JxlgYH74IZ33VJ0cCnPAzOOxQY3T13wLuwHbD7wWOEOIOgE6GR1kaLW+XDZXNmd9hYQkLGVFXV1aTDbeJGLg6nRjXdfzOlT58wc2NdTc2PuZOHtrnbjs248PYEcJuB2x0fn8vS/t1QMUrGA33pBOzngNPyRMPvqRhKqUaDh6uqu0BxMHLoYmlUxzwIh/DIgZYwsotrmP4fp5Drsg3y3yWKXf2SuKzQQQYb1VvKqH8TuuBsI7QZnhG3Ha1I7S0h+3DL4S1wboSWE+s9yX1JPDnYEzxI0GnnRhLnFbhpmuNiE4DBx7QDZXG+5k0LeshGJPyaleVtewfWph0tx+f9UnPiqwLXbErtJ21tgPKbThAC+gBaYB0fmbnMt/u1D+ipJEY+WpQlADerOm0AkVEnPHwGUUHk7LGfgT1BMVenHBuTizXvYhTe9YAUDfzp6giFmZxzpO9177TLY0kq19V//7uu+/2nwgdUOWz0ClFrY4gU/XIDVb9NXDvYjwAHgAR6C+PXFr11/2iA0ATgBpDenVLgbHWRyyScHpX1xMwYukB7ZoF6F5f38kKCYAA+LGZb2Keb1nOE1qF/29V2EgUhhWoNICRmZnEWjfWcPNTYz65EhxeQDzWR9K9JyC8MxCfBlb4+cLMuHvaqXn/dz+t7wAdrnJRjLBQZcXStfzSLqZP61UOQA5wyZj2AKQYTzmAooANQii1WH+Z63c+uuQdS0WJER1GwBo6FzdRD15Y3aHEUFmTFhNa98SD533AOrHc1zdSYjuWMQgpdeye9glBDI769GTD/43SCbBn7ADtpw9N+8g0Ptxk02J/HYWm+S1bdwvAN5y/kbrhwFRTQWhPKbOZiWUpt6FEwzjVdu4yn7CCIntx4a0YavBezcRC5oBo+OxpJUaP0bNYoPljQ0VCncEyT3hNFDHOCGgzmldlhXcsg+pkHWtDy3NMHhgzkAdlmH0jUNaIrR8D56LPdBpRpo4gU81aHdRaa+DewcgAskmM9LZHl/z1vMAKf2MVVGhHWRr5hLc4bia/B8BgWfe4ZScIda6WKFGDfXhqetpXFHrxs2mHSXt4DwsGgMP/LkJrAbzPTCZABOdSgDVgHnBf1Dq+C+6bb+lAIZHTbcdm3YnF6Z5E2rByAyDDO1eINf1OV84hgOfwwwoWPp9r4FBUFha8hZPoEcrwh5U9j4Nn3m/08jkoKW95eMnfKClBmCzrUMZ8zrDtba/QotxqraRZ1rUUePfySgLUWS95o8VU2veINV4+JDiDY3Endju3SThiEz0mcWJN/Dm8W0kYNjIFwPMsSoGUWr/mIg7hyBbAJqVH1+yywMuxWXKJxfbnGVExAHsAJBtyECBRl3IlgIwZqzB/gr7C7wGoMWs2Y4RixpjzPmNHwZIr4w37VBjO04LfPL1hf4YGw1zgvOB7nBdZRo08dYdtycorQH9QRpSPoFMjUp62VfUM8mNdhmuS70kesbCcedpTO6PmkdJoPVMD94LjiZMp3HXvYNqkAwi4r6xvtsI7Wsu6wtxhfccgHuMO7k6alN6otfUkwxqFDYyNYKwx5pY8dWa3RRLAMDuXJIAR7kg2YSzxs9dZ0S03XTQBru0B8lAGoAkcX5xqXeV3soHu5r/v8HlPHZp2Tzox1wI6HRr4c48mlg/L6429GIari0XHiL3HAZfcfiTZPSlhBAXmQCfyy93Bih9kHdx9bsUroADtFjUGwO5Be+KACv0LChlhIK11PbSdY1UH/LOucFod6BKAaI0jN1QouSi8MxNj7tgi4D2J8sR8Tpxgd99cbW1uupXVFQ+6UBjt7RYUnJMLzrnVSz7rK/PRvq5435IVQIv6AXYU6w8RhhHluZhDpE2oNQqc4rzziPUIYEYmRekf7b4hYwqUJZuZ+MyZM9H1D0DlpoP5ECs2x0MI3PU8Y0v9trRzTA2/w16FgaFdgqe8co09Z4F7HqqM6hjmPVPrLxbqUedKJ+FRa157NzNxeN+tgXvOsSNJzF2PLXsgEqMDXFlOnFG9sx1ZH3EkbV7xA0bC0vRNzfn1ncc4WEmqRJmdScC357yvJJx3wDqHxPrGuv9v/j01OeWdWNkwveVkZtZbBm2xXNtmRS2wPzkx5g7MTniOL1Z3wPxhomqMN9zsVMLHLVp2GyCV/KbhnnYqcdLbHamjaO3tn7f0gnZPWutI3oQk9ioX6xjWIsagqkOwXMlk1wa1644Hr/nspgpj6q3rTbDOrZKs7kSLYd3IKbV1AJvP6PZqzZvns78/aE9E6S443c1NuIXpMbdvdsLdejSho+H+7R1Pm3HdUR6Xlq75Lk1OTnnOsFVsr+Evce2qO7ow7m4/MunBWLJsAecPeDqELRz8zDVrhWcO803d8PANADnzMRbZhf0FIAHIhGYDD3vUC3uiQg6mAeoiMmB/4XZDVDe9i7wZD276QmDNM4ByQHM7SpxV1kRlCmkwMQf2POEdGXMUl7w3gPji8G1uDfMqO8xDqDLyqeDGIO3moYjMB/1ZcdtDjr7OlU4cwmvQPuijXl37auCeIVtAyOvvu+pD2wEyBEI8UGle45+7uuatiuK3Y4WEPhBa18u48geAyzF1bAz6ypgH4ziZAnzGJxK+uLXAJ5Yezxp2M4D20JwdobAk8GDX7b5PRHNkgYRKzbTuxIbfN+n/FLUex6JtqN6n37jgM7BWAd4VbSEEPWnTAODCs1kRFuRcOioAPSYPIiOhvBIRRlZ2rQO/NprgfW19yz12hayoicIq2VlcjoUdhTaJllTdBtermq9bUvxge9tNjW97Rfe2Ewvu2L6pluUdH5OrV6+Y5jW8pTUB09vu8qXLXkHXGjw0N+aeefsJd3BhxjsvE/I1LDihMl/DzLs8B5gDYLVbp4wToApwhQIao9n1Sp69/I58AtplCc7THm5CAezsz4wD/jLsvTKuKI56zCLOmOHnkiVzAXfqVcz30OnU9gNFTGOukJyxvjA/UBryhOkkAgq3lcwX9j3Afp79H7kI7NOGbiKo5BmPPM9AlUSRQllKoyflqafdM6LJKNGZfVbW9qJJl2pn1G5HZbjfr4F7m/G759xKM0lS4mAqOsDmVpI0iSv9Bx9f8+nZPZd3I0nVDqdXpVPLertpxdW6jQIxPj7hpgPLGG1cXV1pVTM+Np5tSYnwaK0lXtf9cHf3zUwk4fI8H3fMA21itbfbwGkzIcm2t7fcwsK+1nVwSNGB937myIyPby0LY1nUmTwUmaJLOnQuLfr+oD8Pz/y+8ys+fGPrtqlJj+F3Hrw3Le0AcWK3i+4SUsB4Hv46Tt0jV8z6sVSpZI1MuCefPuBuPDjllq5edps+hKPzVngTO9WxlpHxtkLlNDVcAfgnHp10gPiW5d4IUY5tAEjAN9Y8FMk8gJB3FM0oDD84cuNkOiSHwW5BJOCPupRlGAAe2wsV9s/SIlCWiNKSBdpptuK3y8GRMeObzDcs/RSUBuv3QN20JQzHiKWbfgMo8wB26raUqyLZTy1opy1w8PttaQ9j1duwqWXOeQw/KFzh7YJkGTqQ5/l2zWvPI6XRfaYG7pGxJYLFnQ8veTqAsjj6hDGyKvpwdFse1F9dTUD8tbVNb5VvAfYKrYgbmxstR1RRYWJT1DvLwocnrJ235BUoKTxegeypiQSsT3rwngB4qDQ3HmxG1QioOID2CxfOtxQODpsjRxLHKhWBEx14Jw9MuSefmHPjPkRl9wmblKEwDOOog65diu5QcliaOGi54hzUaC8FRrvto2+4/6qD9rITKSbJLyCHa91EsW7gvrNOKHYJJMmWNn2M9VGwsKcJjBux9bX1ln+DVTiTZGgN96RjE25xZocyE4L3pG4Ty92Ad/xMbj084U4cSCgwG01K3MkTJ3IBv1i7AfhEKaFgtc8L4sqaX/2qR1xr5GgjsBRtj+KMoyDxp92tm6hISnIFaAc853H6tHQ9qDZY9/kW72N1Z08FTHta1thYixJl+8N5AJBkzyt6OyigybsA7zyUGr7Fe3Jw5ZsoHYNAwZLSZuXTaTjGdnNG4VktDUvUJdGamIvIiHmRNS41aC+6Qkfv+Rq4mzEFUNx3YcVbFxXasQVWmsBdlvb7LhAlY9NdvLbhlte3WmClVV2FwJ02bayv+wWetci7mrJBJA0PJ5pIxEfUaDQ8fSbhpCe8Gv6G/358/1TTWp5QJS5efNwrEXB519fXXKMx1oqIsAu877IwNjw1551unG9Z97sB8GHyGTZNrCAccrSRzRSLGJtorHAo8w6HTl5OZ1fy7/PLxFq/89HlZqbfxOHUUmNkZWc+Lq1uuQcvrnpL++4sv9sO/48lbqEqXBN9FpXb3Nr083vLJ5RKOrqTNWGHcsbPZicb7tSBcXdi37ibaIaS9OEjzXpjnuF0znxsFZ8JecwdOXzQPf2mRR+5Bss9c3FiorivCaCKNYHCCljvRYSjP/7jP3b8qUstgVoCtQRqCRSXwPnGMffvL/7N5LjYziLxFq9/qN7AEnjHQ0tNZ7qEr6vMpT6RTJMSgHMefHY47P7KX7SYEQYlFjjscNObsKTh3ML0uI+mkcSvTkz1OK4SixpKzZXLl9za2qqnx2ClPns2ud4NLe76jgCMImycWJxyTzwx6yNriK5TdHKFzllYybEuXhflI5JciStd+J97AaxLriQSe+vDS34NJBb1hBrmaWL83cyIyrogzCOKrKd4mIFB+fW3ViPIivF7pkOB3nDcgAGyJ3D6bNIW+FlrPgvCB7SX/TNj7rbDE26/t74nSq+/uZqdayXOQRm4euWKv6lSOD6tARRawHuy5PLfSGH1xUoMbYx6UUjFxy66roo+XwP3ohKrn68lUEuglsCOBGrg3pQFFJc7HrrmAYgc7GRNFIeXn2ORh7/rMz9e2xhpC2LqQok4soriAoggFJ6NOz3V2HQHJlbc/HwCRgAK586dbUXRaLcgRcsB1OAAC1BJQuoVAyoAShLP2PCMsVTdtA0nMXFFaVu3DmvDuOEA2u98ZLlpXYcKllBjdjmiNoE7DqbkLSCUo0A7zxF9CSv8KJat7S2fAI1QjjiDT4wnof5UANuEbQ2LyC8txbTh3PxUw924OO4Oz6P4NtzC/Jzn/sb40WEyM+hqTz45547uS263RFnju7Ki23ZhYYdugRVfigAOsb2kLdTAfRRXRN2nWgK1BHolgRq4O+cefHzVve3R5SZnN3FAxbIoCzsZHwHsWNrvO7/qiKwxqoCk0MSLAHhSwS/OjruF6YQ6A8C5dvWqm5+ecGdOHnIH5ie809358+fcgQMHcwEG67iKYvCUG+a9Nb+I5T0W/tFmhQTQw8ME0OjiySsLR496DvswFvrCH4CbwBt9Egc2rU+A9rc8hKU9WQMorl55bVrZFU2GNQFV7IHH1zygV8HKjlI7ijx2wC7gl1sHqCmTE/FoSoRijUUt2mHC7FjHvYV9suGOL4y7mw5PuxNHD+0opxGP7DAaE2P6TqcSy7sF70SrwELPeMOdtRQwgDrzP48zZNlzvwbuZUu0rq+WQC2BvSSBPQ/cibt+5yOkl9+JPS2wIuuiHPDuf3zV3fUYUTX20hTJ7msYxxpg4ZM2zU241eUlb5Xcv39fEhd6ccrNjq+75aWlKL899jULVAAppw5OuSedwPKekIjzZHJNi2EMgKHOWLzlXvB9s6Vb7IkkLviSB2rWAdfW0u4GQZb29Y2m42mTHpZQZHaSKqHccDv14MXdoP3i0oYPFTlqa8Tz17GwA9gnJz1oN66j1w3Syuqq29q6PneDHrTvSjHdPzflbjwy747sm3JQw6SYpkVpsqFaUZifcnLeJ0fjveUlwu49el27cHxDEU1L7lNstnX2dA3cO5Nb/VYtgVoCtQSQwJ4G7m9+6Jq/4vfW9abTXcuyGIAUADvAfVS5ul0vh8D6Dqjg2n/aLfswldBkEoDN1cVVd8OhGXf4YBL9IG8RUKGeW4/NuJsPE48+H3gnBKWiZmR9Dysk8XyLtC2rzip/j2UXxYTMiLotINqDMjXaMHG0Iy07nyzt4rPLCZsbpyRGe3Ib5ZN9rW+5hx5fc+tNSzu/g8tuw6BW2ede1c1NDNZzlPnJyQlvYc9TSIaW5jKEAsv4oNBubADut72DOetkbnrMHZpP8iKcPDDdcshOU053g/cx99Qb5loOqw8/8rC/3YKehj8Hzq6DEC2mBu55ZlD9TC2BWgK1BOIS2LPAHWoMkWOspV2Od0nIxwSkAFgeILX72dVddIB6QsUlsMPdbXhg4jbX3A1HFtz0JBzghltfW/MRW44eWnQ3HZ714SOTd/IBeFkncVJ96qmE2ysH1nY6QBi/OG38uo3l3It5ASAUDQZQTt8AgygccKNj8aOxwBM6DidE+hgWQPuboceYm6ddSmzz53wbLvtdZ3ei7pAdGGqMpcv0Qg5VfsMDdrLebm/7MKoTkxNtLexhW2zys/B3WLtxZFWxa4afzU8TZjWhvTzx+KybnkxitrcD7ywCrYNn37rPO4SXnf+gLHnXwL0sSdb11BKoJbAXJbAngTtOqD7LqVK0N/m7cr7zUTS469/edm9/jNCQSVKLuuSQgLG8ey7w5oY7tH/BHd2fWCqvXbniAfy+/ft9/Hcs5zjY5aG7tOC9ASnPuW2/D0eZx1kVnjuh73xce1MAvVgjoRHkiUucQwqVPUIfyPSnePO0GzDeDfUB0P62R5Z9XgLRw1BiQ0s7IJYLE+gxxGunjBqfHSoMssU3A+s0lup2lJjYQFMHCdJiJZpzIeIrQoKzA3MTfm2cPjTtqWdZ4F0KwP7ZCfduZ/a5xpii1BTtQWXT11dcA/dq5VvXXkuglsBoS2DPAXf47CRNamV73NpqhrhLrOuJQ57zoOXhi+vesgjAr0tBCTScW11Z8WADUEmkmcUZ51aXl93Cwrybmpz0JkLoNGRHnfVWxZ0Y8Vlfk+WdBFBPv3HBKwN5LIye5rG83ALvcNy7Ab1Z7Szr98qCCX/dKzCNho92kydpS7s2EE3ptfdc2e2IKtDuKWTKFpxEVDp/dd2dJ5oSStgqCcfSedxl9b2MegDTKD0A8TS6CFFgktuLcU+LIdNwJwWFFXpNWBiz2ZnZ1Cqt5R3rOXSZmakxR8IlsggTbjWJqBS/nbK0GWg2Tzwx56bGE60gr2LcSX+LvlMD96ISq5+vJVBLoJbAjgT2FHAHtOOMuuN8mlgY5XjnQTvW9s1tn0gGq/y1EQ1n14tFAED2vGBAOmVj1R2cH3eL+xZ2AEgTvANMEsu7h6WZzbMg5dTBafekkwmH3oahzKxkwB+AroGzKfz1MEIJygZpsrspAPH/fMdld3UFp8ud6DH+5snGaW9a2slZgE8Iaiyg/fLy5lA4oRKkEsUHpY3blZnpmV1iQ86AduzSZSTWQkHAmTUs1E3YyLbF3CYxx48vTvrcCFDDvOV9NrG8ixYTq0tK7U2Hptytx2bdxHi+G6lu5lKRd2vgXkRa9bO1BGoJ1BLYLYE9A9yxst/56FILkABMsKrvAu1NXjuc9rNXNtyl5T0ap72kVbK0vOSd+QDvWDL5c2hxvhVzWtZDgIasikU47wLvAJln3bzgDsxNOkJpF0lEU1JXS60GkK7kOK0bi5kZh4OtSpqDad6GwFPHOfuxy9BCSLCUrAVRZOTjIXoMz+Oczd+DbGmH4oKeQRIkFRuakay9cNYpAHpoMQD3ZJ7mczzNknEMuMNpz32zY8A76+L4/kk3Pt7wAB7wjuW9HXhfWVn2IVjHG9vuKccn3aljh9zBgweajq7ZSnFW/7r9fQ3cu5Vg/X4tgVoCe1kCewK4A9rf2gz56FO2b+Jgt8PnVYZUfvbwpTVvSTx3NbFC1qVzCQDcm3Fk/N9EzgC8EOd9cXaiRY2RlXymCUyg1eShzVjj/P6ZCfeMmxaSzK1jg0UNyCtB6ByAc6LDICscTZXNkt/de++9viqoHqdPn85bbfS5ux5bdveeW2mFeExA+25FFgs1SwA533t+1a1sbA0saKetWM0B4YBarNtbZI3iomdjw4P0qcmpFk2G51bXVr0FfmpqulQqieXJI73xcb6BE3UB0GzAO2yXGw7uRJi5pUmboT4oYrYwf1D8tDZmJhrunU9OuhPHjrjFxf0DodTWwL2rpVu/XEuglsAel8DIA3fFaedg97SYJjXGZoH0adq3nbcokliJrKhrGzVoZ20AcDzvd5xkMxnX/GYxYfmEnqACyJidnWlmdmy4w/MTbm563G1vbXpgA1D1oBSH1aMzHoDnAe+8I5CCNfIJx5uUmSGyvHuqxtqaO3v2rJcPTrI4nNoC7YiMrhTicMNvz1s8SF1dbcV2X29MuzvPEeYw8enAii6Lu5xTtSb4Bo6oOKQOKj0GWsrqKllK09es+OX0N4nZv5Xw3bOoK3mFXMVzBrxL2QWoT02QyyBxWLWcd/p18WJyK9NSEhrOndg37m45POluvvkmNzGeRKgpoEKU3rMauJcu0rrCWgK1BPaQBEYauK+sb7n/fsdln/F0V7QMLIstR9QkTfsjF9fcpZVNnzyGJDKjlkCmkzmNZJaXAd8JIJqbnctVDe+tr627jc2d6C0ApKnpJHSjAPqBuTG3ubbiFknOJKe7JucdqyK83tzgvUm3efrpBXdwLgk9mdSZq8l9eUhhHYkSg+UXsB4CdjUM0A54p5w6dSpXxlkAO9Z7G78ekP6Gh9bd9tik27+46NcFN02tBEtbSZx2P+JkRl3f8n4hKLSsi7ILoJu+F4GSUF82Nzb97Q1zTBF22rUNqsr4xIRbX19rxkyfLrsr1dRnwDvOqjhxM7fHxxru5sM4rCYRmQDjKMqXL19qtsNItOHc005MuifdcsrN+lCU/V0XNXCvZqrUtdYSqCWwNyQwssAdgHLHg9fc2StJZkebTMYnXFJcaiyKK5vuIcJDbjvvkFqXRAJh9keibIThEoF4FnR5R8DlFU9NsKXFIW4CEZ86fm3V3Xxsn5ueIkZ2Qm/xETMazi1Mj7szh6cJn9JK4541LrAGsOK/+5l9jkyS1ho5aABeFnZoDVjQjxw5khothBuP+++/P1F4ctBkYoBdyZjuemzJ3X+RW44Jt3jgoKfHsFZ0A2VBO9+DOnb+6oa/hapCmVW88+npmV289NhYM6fVByG4AAAgAElEQVSwrCcZSZPx5WYnf2l4K3uRm6P8dVf3pOYut1DH9k8mTthjDT/Hbzs26yMz8bPEN2LHD6Jld284t3+64T7oWWfcDMpz04m7X2uiW+DubwzaRNeJzp1m4jByGDz96U/3CdbYg/793//dPfro9RlmqxtNlyiqBYVPW9MSeqW1lbl+yy23uHd+53f27953333uNa95TZVd83Xb8VE/kxs8zt3265WbV/ZDqIAnTpzwyjn0L8apjCLZ23ZRbyfyLaM9g14HUcve6Z3eyY8H4/ff//3frbMo1na/txj/ojz907yAFvqMZzzDn4WcYf/6r//qLly4kKeKPffMyAL3tz2y5O67kCRNSkA7ACWxLCYhHxNoSdQYwDrc98evJena60IIwITq4h09xxpu28tr283MkK00MWMnz6wmFJimLX23Y54Y7olEsXoCILGywj+GInNkcd4dnE/47rIE6iqfONanDibc4LyWd8A7kTSIUpNwgAeL786GxEFEpBgOpaNHj2ZmsyTZEvHnKWxqsQRKmrOM2cMPP9yawiRj4h3kTrz2V77xPre2vuHm5hfc5BQWaxuvPVG2xGvnpuodZ1fd2avE4y+fOhbSqXziqDYkDvqWB6j75EZe/2u0orswp6bhshc8VAZlL7Ax2lkXWi9zU+OeWgaQv3zpok9wtluEyVqdn5t1z7j1mLv5SGJx76cTd7fA/T3e4z08+C7iTEwY1b/8y7/0t1Wf+7mf65785Cf7hGQ/8RM/4e64446eDfPhw4fdR33UR3lwWqQAYt70pjcVAu/c3n3Kp3yK++iP/mhPlfv7v/9791u/9VtFPlvoWcaDb6IsPPWpT3U33XST36sAZtz83X333e51r3ude+ihh/x/x8ptt93mPv3TP929y7u8ix9f9kue/6qv+qpCbbEPs+aRN4rAU57yFPeEJzzBMQ7Uz7yg/je+8Y3ubW97m9+bwzwfHX+4gxfZp0Qbpe9FlbUOPtn2lVtvvdV99md/tnvXd31Xf2Y9//nPd//1X/+V+s77vu/7ehkXydDMjfDf/u3fOr7F2uRvaKM/8AM/4O65556yuzQS9Y0kcCc29evvu+rWoMhs7zjdJVbFJLlSouU5d/e5FU+bge9LjOraHzWZ1wJJUFzIGglABwLMGJBOkhksFQLz6xsbnopgC+AptL7ze6z3MzPT3joDtSVJMJNYa7y/XROpnD447RYFVHgxw1LFr6ETPOvMPh87XtbJfjNmQloMYDpvDHaAOOPBhs5hmFYIHcmGR8EZknCRAqpYy1977xX39nsfcesbm+7AwUMOLK5swSi3osfwN/+NQ+qjl9d9kqUqyvLKsjmYGm5udrZJ09nelVmUb+NIykG2+0BOoquQ5CspgPMpLycfMWaV27bEOm+Vyyr6UnWdNsa7j+/u5zbW24abnxp3txydcRfOn/fc/XCJ7FvY5+bm5/z6fa/bF31seCnJ/Yjv3g1wZz5/2Zd9mfuQD/mQQkoYiu/Xf/3Xu2c961keGN5www3u//7v/9yv/dqv9RQcAGp+6Id+qBCwYe/44R/+YQ+YigA5/GC+4iu+wvcZJeXP//zPPUCqouBIj2X/Iz7iIzxwY/+JFfaxf/qnf3J/9Vd/1TJG6DkMGV/5lV/p3uu93suD6gceeMD/ecc73uH+5E/+pKNmAyDZM5/73Oe693u/9/PO/rECWMea/KIXvci9/e1v7xt4v/nmm71ih8KDkiWDTUedL+Gld3u3d/PAHWXsrrvucr/+67+equiyNr/xG7/Rvfd7v3ehtYlC953f+Z3+vU/+5E/2/luvf/3r3S/90i+1/LpK6MpIVTFywP3y8oZ7zd1JQhlLj0kc8JI/3PkDZLDILzdByaOX1kcqZXs3s5RNjAgdHmCPj7euEW3IPMsthj7jo3pg7TMlcUid9SDKp49Ha2okdAXC9QlgwNc9eWDKjbeuwLGSJyCdv55yg2K0ZydokqPqkYVJ986nF3yd/bQuIg7kwnU8cgWsszHlvSoHrHLFTUmL3Y5sAexY1Rgv6g9DD77univu8aUNt0w8cwewbSRRZJprwjqjAtx59s5Hliu7gUr8JxLOPgVrOAWAHiYqiiU08j4TRI5pJlZiohAdhnmVZC4l23FyS0BCpZnpIeG0py1ck10VyszxxcRfRInH9k9tuhmH7BKDe6IEj3lHZ/Wdn91oHbibinJB1kY3W4t/9w//8A/dn/7pn3ZUD3vNp37qp3qLrArzhfCoovHhM2L9OpjbKL8/+ZM/6T7xEz/R/wFovvSlL/WAsFfgiHbSboCQLYBJFHkKyjf0ALuX8m9AjPaBvIIDsH73d3+3pwURker3fu/3PDgtuyDLD/qgD/KWfW4QWa+KjsWeZC3erFn2wf/4j/9wv/qrv7rL8v6kJz3JK2VY3QH4KDgoV6HCnrf9gHbq/IzP+AyvVLAvSL5Y2pkX7MfInj4wPsjnd3/3dwvLOm+b2j2HbFAqP/RDP9TPyR//8R/3twH9LLTlMz/zM73Cw5j9wR/8QSpVhjPncz7nc/xtll2bzEPdjtEve9vCmADcf/EXf9Gvi4/8yI/0Y/J3f/d3fo+wIZD7KYdB+/bIAfe3PExmVK7UE6vh+gb0mKYzquG1n7287i40ne2IIAOHt01QikEbt9ztsY6i3kFvfNxb0IHEAug2tjUVA6hiVnKBJZ7ZTVvYCfoICEisQvn4xAINOKIC3gVGLDVmbnLMX/ETcSYPZYZnAOzvemafT1ijxEy9BihsSli6OCzSAHXWQNpoMhyKHDAqHOg4repg43c8ExaU2dfdezUJgdqkxnDDRB4Dny24ec0kDjtg/o6HltyFa9U5aVtruxIT6WckSNJNQQy0h/PV9ldz2tOyJic8ACozRnvWeFX9+wSYN9zhhSQqk4D6tatX3E0Hxn3EGZReDlFAuxRE3Tjx/HvevthyctV6q7rdqv/SpUseuP/DP/xDR5+kP1gjrUWX//7mb/5mD94pv/M7v+Ne+cpX7uJTMw/Ysz7v8z7PgwPq+f3f/333spe9rCUr5hzPoGSzZsPCO4BB+Yvwe++rs76e20LLuNg1TD8++IM/2CsTlP/8z//0lB7Lu2d9Q1NgbvNtQJB45OIH0wYLcOkLlu8f/MEf9HsPNBvAv3xl+BbPeCOKT9CVzBDqCOvKAptYs2k/VBQAMWD73/7t37xlFiWE70B/+JiP+RhvTed70P+YB3/zN3/j5XHo0CH37Gc/21vsAdIAVizO7J8oLGECuqzJwzfhZX/xF3+xp1UhO6z3r3rVq7yMqZ+x41aS9vMH+gw/+5Vf+RX3kpe8xJ9jkg//DuXi6XfTya2xzkR7I+LP2omJlnzF81dOEz3LHEB2tBeLM7JChi984Qv9PKDdKuH4txszvk/ddo4oc3QrZO3Wlm8j5wY0J37PWpHi9fEf//GebkVd3JL8xV/8RSqYVkQ0S2FjD0J5RLYUlDXkryKDHwoety3v//7v7+WJZZ81zNzgj9YmCriyh9s5UMbazJpTg/T7kQLuZ6+suzfef7VJjzEUmQCgYH2/6+xOqEIoMqvr5XN4+z3Q1nIetgXnRFEMrEUyLetj8n5CZ0iL5IHVlAXO73OH2TNRM+C645QK8JADXcJVdt4pD4pAu5Tvto/UQcg80r6L09srWgCbIpuLDe/IwdRJ4eDCQoE8zpw546vgAGFD12HGxsvGn8b5JdHSg4+vemXW+3lsJA6pHrT7WO3Nud/8iwRkb3+MTKPFW5wA7Q3vAJrWHmttZx5OTU22MpvyxRb1yte1bhpBfPb0EI6rzWRKeoZbI9YAYMnz3kekeMXUJ2aacpPjjSbI3PL/Pn1g3M1MTbojhw9dd6uj2yioac+8eZ/nw587d9bddPp0FgOtFMlpLsO17hS4xxqChQ8aDCAMIPCt3/qt7q1vfet1tBJuogDu7/M+7+PXDpZV1imAkbUFyAFo4giJxc8CBEAN34HrC0f64MGDHkzQJ/jRgAwoHUX50QAawBqAlQI4wtIYKg7sqzgJvvu7v7vnj9Me5jWKBiAUSzHt5raBAqD8f//v/7mv/uqv9nIALP3Mz/xM65YLWeEICBUC3j8AC8BGXVBysK7muYl44hOf6K2sgGNAP3KACgXACmk9tBkrOhZY9kiUiec973numc98pldeAKzsk+xnyJ49jr9/7Md+bNcNSp7JyE0vcv2kT/ok/y0Ulhe84AUeuIcOsvSdZ5EvCgV9gM6DjBgXrPYoTozLm9/85tbnucn40i/9Uj8W9BUliZse9j36yFxhrHiO9vBdFFcoJyg21IXMkf/nf/7n+3fEvec55hbPAHaZa9TF+NNOvollmvMaWb/2ta/17ZbChwyZ1yhUzHXqgX7yYR/2YY4xQzEAHDNfuQViTfBz6uS8YWz+53/+x/eBsaHtKFKs2zxRvCSkpz3tae5bvuVb/HpBRszH2M0Rsv6SL/kS/z3aS5858/BnQS70h7lNH2mDDTVN3SipzGXmEP9N4fk3vOENXtZw5bMco/PMq0F5ZmSA+9rmtnvt3Zd9rGlRZAApSrTks7Y3Y1YT3o7nKfB3iZoxaiWvI58HSsbCaS2hWPbGJ8Z96D1Z4NM460m0js4yT8oSPgUFYH9iTQrBO7ALqzvAPpfVvUkjePat+9y8VwZ6Ex6SjVvXe/SDTbmIE104D7G2sJGxccPLpW4OFwo/46Br56z6yKU196YHr7VoYomD9k74R0WRYX3IKvuae666Kyu7+eRZ68NHfFlBOUj48CHdxb5PYi4VAHXocIr/Q5IBNVmjnjBFmNBpEiXFATj+FjhQWx8MnwCs0XCzM7NZzR+q32u94KQ61djw0Zm0Zg7MjrunnDnmHb8Tysxu7w7+k5urd7tln7t47lHntrfcTTedLjUBVShMwMGDDz7oD07a88///M8eoJZVoGl81md9ll8LrI0v//IvjwI9Dneu4wE+ADHAPQov84o1CoBjTdHeH/mRH2nRSqAJAIKx1APCUMgBSPI5wSKI0+Vv/MZv+H4WKXCHaTuADEAEFeHFL37xdSAD0IaDJvsJfQT8sD4APPSbfQFLPX/4OW3CUvpxH/dxHtxBCwIMUbiZ+IRP+ASHIyGACBoN77OPQFNhv/nHf/xH3xbeTSv0H2D8sR/7sf571PPLv/zL7i1veUsqSEL+gGQKgBMlC8AFJQN+tyh+gC5uGwGvAHfteXllS13f+73f64EwYy3qRZpiheLG+HODyTdRQvANoL3IBKUMfwjryAyoZEwA0YBdlELqBzxC52JMkR8KEAoI4J3x4m/mHjcg0ER4HkAruhfjxzvMh1e/+tX+ZgjlAYs07aQuZE0bqU995PYC5SLxO5txn/Zpn+bHGSxw5513+p8DpHkPMAsQB7SjeFGP2srzzAUlAqT/KJK0F+BcpHz4h3+4lyHzgzHE+TQG/FH8+B1KMd9F0WAMkwR5U17G7B3I9/u///u9EkJh7n/AB3yAV0i4qWFdIjvWM++jiKCIMvel1BZp/6A+OzLAncgwWBaTBEsJMLHZUQVQLl7bcI9e2bHiAdqrcr7r16CnUV1i7bHAJuQdA3j4PbKDG309lygBBYDi3Onco43YAY2A7EPzWNYT/u4uyszUmLuVaDHNONRZPHHePXN4xkeZoY3jHvNVG8OaDVVXonyNQ59Np5NoJpbfbsVGv9ms2wF2nmctkMdAyixWdk8da95ASZn1fzcTWb3j7Ip3Sg2LTxK1vuaBcxgSNOGU79xg6V1RYGxdYYjR9muk4fnZ7WTnw48yN7d3O06TUGp1dcXf/KQ5yvVrfXb9XRNS9cDkulFyExncfnLRAeCJBhW7ZWJtnTk86dy1s/4G42Zvcc+3Ljh8i0RECaMcYT3D8olVtqzCgc/BTbsAKN/zPd8TvU7H+Q2+LgBJfidYy7HGMaepQw7dgCCAGnMHegcgCMWZ9Q2NgvcAB4D593zP9/T7H+CA24QiDqQAFugcgAwUAnjor3jFK64TzRd8wRd45z3AMuCJKDMUqAU4M1IAYz/7sz/rgTeABjCIBRNQDsUBZQkZAaSghgAgsdTSVwwEKCWAz9tvv92DVwASwDKtsP8AXOk/BWoHigPW4rTygR/4ge5rv/Zr/a8BWdAokDGKCbJEDsgP3wOUE4G4ojcZAEYUOArji1wA30UKCiHzhb0WAI0iY63FKCBYtAGHzIfv+q7v8uOD4zQWdJQi3oOOxRhwDjBegHD2TG58+D0KA1ZtvsccY43hSIxigyLInKMdjBnzjFsD6kQmzAmUJwrKI0oO5z9t+oZv+AZvdWc+AFoZU2TAmsTqT704kwKWeYf3mUMoOii5tBXFln4gw9/8zd90//u//1tEhP5Ggn6xvgDj3/Zt3xZdH8wLlB2+hwLB3ACcI2/mLHNcIZOZy9DhqBOZ0H9u0+gTCifKFXJCaUV5Yn4RDQeZjUoZCeDOVf/L33wxsCo2ObzN8I+AE8Lb3WNBybZzj10hUVAHnIABngEJZSDfLYIFV5ZPzGIlRbyKaAf6b9FiyhSDQtxBi8H6rv+2UWZuPjzt9nmrezbfHbVi/yy0gIVWXHcPZIyjX5ntt3XJWiSqBhtS0WL57Xo3Txx3PUv4RxxMfXSlpr9HTJkF9LICUGBf/Y4r11FkQmoU4F2KWjgvbB/lnGx/Zq3t7eTB+PKNduEhFY7URxIKrOqKQmPDlxaV/6A+r9sF2jc/1XD7Z5K1oEgxRw7ud086CS80kd4uBbd5tbK9se5Ozy25hRmu9ROqjMKu5uk34IoDNk1h5/cAUWspZQ0AFruJKhO2DaUOqy0HNGsDUA0FIGYpxnkS5z+sf7JQY/2XsxxAByAEIKeeX/iFX/AWbt7BOg3YBzT89V//dYvKAqgHpAF6X/7yl3uAkNeZknHhfSyptAkrLNZVrvfDglVaNArAHkCMdvI+4IsCoAOg0ndkTTg92gX4A+hAl6EeFAUUFKyo0DtkIZcFHZDIuGE9l4IQmxPUAQ0Ciyzf/Pmf/3nfhnb9B9QqtCPWbcAuFlKA4hd90Rd5EAlwRPkCiHVaoE4B6mgLlA+i8hQB/4wNwBwwiZxj/G7krgg4KCy//du/7dcDXH5kyPf0Hn2icMPCH4A7IBoKD2vlOc95jr95QbGl39CarJIAnQgeOoAcGbO2GC9+jqwoAF3dTqAMEOqUMaIdgOY/+qM/8mONTOgTygLAmu8TSQeLupQb5g3zHms2hfj/zM12ilxsbX7f932fv+GirUQ0QhmOKbbIGT49/VMEJNaT9g+izrDGWe9Sqrl9QM4oJ8w/+se6FcWNKEIovFBnoD4xP0eljARwv+Oha+6hx3ditnuKzIaiyGx5UMJ5RTIZSwGoKhtkvydHmgU01q4YcOcAt5QDvZfQb7bb8pe76nsTUM9OjbsjCxO747orAoZz7gnHZ5tOeM2ETW0+Cuh/l5sW3EFvxW9ScJqApqu29uBlS7vhc1jvxd/L+jzjBEUGqgwOqZ4i07yNwhmVAD+e/mR0Vnjt0MhsoZ6VlZ3oL1nftb8PaSocGADq68v1wTqzwjdqjseoMFI0YgnDirR/EJ+F8y/fBk9lG3PuyPyY/9vnLfCUoil35viiOwrtzORA4MCEwz0xkTjNHZxYdU88ueBOnjzRBPn5lFoOSUW7wEIY3sDQPutQx6GNlVs3J2UCd6yYgD+smBSAAVa30JlRETsAB7QDqzbtsFE7AKHQHwA1gJQ/+7M/8/8N0MWiB/gCNAGwVegX4IZ1CbiBw50XuCM3gCyAlXncLmoHbULWfAflxxtWpqY84KUOvgkdBrDNOAOAf/RHf9Q/xy3Ez/3cz3mQCI+Y9lIH4A9FRHxh2gCVAusnRgMsrAChtAIARfYASsA3wCjLIgs4hcJDYY580zd9kwdaWHcBigBN2vvTP/3TXUVUAcAiG+YqAJCoJUUKY4NCBsedvQZZMK9E82A8oFMhZ+RGe/kO8gYQ8y4gHvCN4oDsUVToMzcS4RwB7GO9Z3xRlrh5sT4G1CtaFGPnqamTk/52BGs0bWT+/NRP/ZSvm7nCmPMMa565TvtVAMhYv6HKIH/mDn0UqOY2BUs264XCTRLroQjdhPOK9YDTLYX28J2wIOsv/MIvbIV4BWRz46LQxjwvXwjWLu1EIWLOQPPBEo/yjfytYsHtDdZ+lGKUXZS3USlDD9xJmPT6+654QA4gEa9dKdxFkcH59J7zO9f5HsiPaJbUkPKSNVnbRenIerfs34uSe2z/lI9VbS2J4jrjXHfqwFSurKpAwrnpMfcet8JfTagD/U75nkdmzFs2ezZhDgYAQqGkFksbjhCQadQx75BqQDvr546HlxzKrIpoKEWu/m3frO8EP49Z2/NkTA3lJdAeA+ZW0RhFa7tNWpWoOw13aK7hs6eKVnYArvb4mLvt6IybbcZs58nz58/5A35x/6KnNjW21t173rbfnTyRAHfWBTcoy0tLqfGubTIw6uRQtvNSToUaMygbgGtbygTuAPav+ZqvaYGD7/iO7/BX5aEjGuAS0IgVlt/BRweUWiAG2MN6zHqDJgKNBOAGsPZO9xsbHuRYpQBgxFW+KCwCTnnWOLKBgwxoo2CRJNJK6JgKOMOyi6wtcOebADCACUoF3Hg4zrQJZ0OszqxdgCN9o98Abeg59BFQy3ja9Q2IEh8Z6g9gKK3QLqy9ADQAKkoDTo1phW9yCyBHVizEyJnvA+bhygMY/+Vf/sUDVyyvnRZAIhZZFBCAIONdpDBnuQnBEg4opG8obSqAaDj0cohmDkI9oTCHoFbBkVcSKeoAiAPcGQ+UPFmGkQuWYeYazwNaudWRlR4OPO2gPxp/ngPEMv7IjLoA5lj9+TnWaazUFKzo3KxY0A3YRUaMNT/nPWgyKowpY4JSwPgwLwHL7XweQvmiBDIHUXopX/d1XxelK3E7RP/pI3OUdtEWrTP6yu0XzyEr6FVQk1B0CPWptclctrcqvKeINMwpbjFGpQw9cL/77LK767HlhArQTN0Oj5ckS8qOCkDBmsjPVHwISMN1H5UBVT92J7fJ7h2gGAuOsrZlv1HRE02rOxkhDy8kXHcBktbfzrnbSfU+mVjc20WLkS33vZ6w6BUBonFIGaioB11XC1hngxf4ABho88tbeXILRQKixEFba0PhH5VsifqINnPX2WX3wIWdOPxpkYPyfp9oMSRDUiERUrjpQ8Uqooz4tjb59Gmx2UWRGUlue1OY1vHcWt3nZmd8UjOfD2Gs4SllUMsoFy4kyZkYFygXHsRvbrnn3LbfnTlNoq6GW7p21Z0/d84f/FirwmITfOl3XMlTH78DAAgEUgfX/jE/lDKBO0AcQA4wpw0ABRtKUe0kYgbPYWHE4okFFiucCgAMEAlFgPWHlR06DXQJwAEFzjHKdFpoQgAZFsW80SuQD3xzrPooEHD/4Tbb96HqYCUnDjkyBRhDpQCQInsAOiCTtiFXgDYWWUAXwIY1x+0CwAcwBnBHFhQUHG71Yoo5cwyHTrKJphVrcef7fANAlVYAnigQtA+QhZIBxYQzh/jtWPrZD+CSo8QUdUi134UmglJH/wGBgMG0AhhmzJk/kj3zgBCjyArgi5XX9g2QSZtRvphP/Fvt5RwFbEPhwOqP0QVwzfgha6hLKCZwyhl3lCX8EXCA5vcATJQE5hlrCzoLSgD1MmaMiZxdsTozrqw95Al4R4ZYy5m3AFmUBG5f7LxCNsiIQnu4MbBjjZLI+1DH6Bf9h1ZWxIiDwzFrjvmJEoKMpIzYsQDgYzlHVsxH8i1YuhhrgJj2yJBxwg+D+U/d8NgpnJf0I40ORdSlmuOe9/Su+LmltU336rsuN7M/Jo53lsMrq+LV1U33YGBdJ7vqNWNdrLipPa++XShIrJwc4ulhnZK0yxZ49bQDTb7uicVJR3z3ltVdfN2Gc/tnxt3pQ8TQ3eH2BrneW00GvN9+fNadPkR88OT5QbW6hxZLOhHGb88aC8D5y99ifD6CdcHmqwzByOby0qp73d2X3Lob986c7XjrWd/m9zHQHAL3biztaRGMRCNJ5u6QJ1xqI+jQh4W5fOrIPrcwQ36G3U7dOHOvLl3yBxpK8MLCPg8UAO6sl+MH5txzn3GjB+zLy9c8tQYqTZihN6S/tJsHKJntHFjLBO5wXHFqxLIGxUIh+cL2AY4ByfQLPi9AxFqHAVlYWAFxWEbJOApIoH45/2G1C8NE2u9gVW3nmBm2CYdMwAyAFuAFRzekEgCeUB6Y0/CUiQQC5YLxgKYBv199p088A6DHugmfnfaQDRRKDPvIt3/7t3t6BQUwC1iLKRr8jDa1s7BCx+D7AHiAPlZpQHIMPCkrKrxj9h8s9FAXAPyAU+TAGPE7QBp8/CKc9FC2UHAAwvSD0IeA1NjYAHoBmChuAHNALs+huELPwDJNVBKUCRw0KSijUGF4DyWE91D6rKx4hnGgXurgb8YDazwAnFsA6FgAVdoAX57wnCgPgGzqRBbIi3mJ/FDYoIJB7+LsRiHA6g+gRZ78DsBL/dSH0zDnCUoQ37IFWcsir7GwtDG481jBkQPKKj4SRZN3if6CjJiX3M7E5hN9VDZjaGjE0bf+DSgPKDbcLjD3UWTYw3BKZ+1ToPKgWNikfra/jKlN/JTnHBvkZ4ba4k5sahIu2Sgy/FsZUmVgv//xVbe0tjttO9Z2rO6jWpJIMNdzky2nPT1aTCIV64TYazkByMkQiaOqQt21rOs+wZLz0WI8RcDweGPtVBz4p56ab2ZSHUzgrjjX9IFNSlepWByKREa57/yKu/ORpWhYVN1CaW0QeeWO+y+7x64mt1TFCg6kSYhGLPtbm5tufCLxTYgVgDUHKZb2rIhA4fuJpX3VTTSTioS/Fz0sxnkv1qfBfzqkHJFbYX56widlCtfK5tqSOz6/1fLvOHrkiAP4X7ly2QN3wPwzb5x2U+NJtmKG7vixY7uSBAFg5UTXTjohlz3t2fMmeZUAACAASURBVLKAO32VgyBWRsAQwDZmqSViDMAdkAMXmKt/6/wHOMdCjcIBaBS1hJ9j2aNgzaTtcIYpgDCshPw3SgN/57W28z7KAjcEfBMADTjEam8LigjWdgpUGMA5hXeg2EDJQA5Yb+GYs4dgBQb8okABdJCJopdAM5A/AH20ABl6BZZW2oKVOcvijcIAqARYUQC9yBWesZUDwBzLKEBXseexOKME8Rzx8f8/e+8BJslVnf2fzj15ZvOuNmqDAooIgQgyYLIBgxHYGAcwNtgEg8AmOoINDhibx3wk23w2/oM/kgGRg0RUAkkggbJ2tXl3wk7qnpnO3f/nd07d7pqenpmetDu9qivNszPdFW/dqnrPe9/zHoAwfQm4QhdNEuVC2N36sYbOHLBHc8mOSKP8syX0DxpomH76jECOvuLcYdoJLHjuMouBfMUBW5ItkU8RcMGic11wiCHQAKC76rGML4C4PpPa2rSfCMKQfCAT4nqh4+Zv8isIqJDbkOBMcEkjcGRcMr7xLyeBlAZwBbQCXtk+/UVwwvboY4IytsusETKYeskTx0LQRYOphuV2YJl7BIkMMi72w7EyNhnjzTaOCaDODBfPBa41Y7fRbBX7oV8Y08wOMYYYt67RB4wfjoWZCMYt5A2fsy6NmRtcjVxwxhjnh9k3xjP9sJTx1Ox5n67lWhq43/jguGTyJdXxNvSnrog0YtuzhbKMnIXe7fWDpv4FP5t8ANCDVzsPUSQS/nbGitd4TPqW3vg0eYvfHrKnyrrP7zCDROaXzuupsu2OeT9dN9pc+6HfYZ5gUXjIAdRhDlxyDoxWs42g9eb93BcWwBLI2r3B71zpmrad3w+fOCX96bKMTFkS90IaD1J05ivdTLeeVW/yRky6311mPiealT7Wld5+vQTOgQJCJQqOqRRMWUEqIE9pMHVOd1i17n29vZq4Cmi3hERbdve6qCa4EnDFYhHZsX1HtSBTs6B9IbNCywXcmYIH8DhgCzAA3NSzetxTSEdwrgBoNXIIAUADZgBqgDRkB5w7bCCyGdhTAB0JemjfYVEBVLCk9CWfUwCpWQ0w+yFJFMtCriFsJmDW6aTdOIJRhf1kGYAlYA+A6KqMwnpzTgBw5A48NwCU/A7YA0SjuwdE0g8w8TCx7B8wD6hjhgGQgyQHAOtcaPxJuI3GNfsF+AK6kJbQD4Ak2GLnpU0/sW1X3Ic+hQFGFuQYUBx7YFxhkAGHnGN9Pyz0vgK04hJEUMA+AXAEN/QH/QdoZ8aCHxhv+g3wB3ML+PMDd/qOz2HcCWw4Xs7JkSmAZGZj6A/GGdeGoIfPCBL5HTCMhh2bSmZ1kG0A9gGUbJNEUf7lPUBuAcdJ/7A9+pdrSd9yXelnbD4J3FzSN7MKBHmQPZwbrDXrcN4w+PUOPZwfQJ9xhXyFa4JbC8908ik4TsYWjWPlnm0kQZvtutCnzFgQ3NIIOAis65NyGZMEbQQK9B/3Hfp+PztO3gpBJcvSZwB0jptgnKCavmXcsC4zDoxFAloCQfqDmaylzuAsdPyt9PItC9yxurvvhGMVcZHxdLwwf2UrF1QuixwezlaLLbnOTGVKMrHAAjMrfSFWYvvIE4oKyM3+qZlqpvWFdOoTDFfiOBtu09O64+luBZRsirKqT/dI3XPXJ6WdJFZNrmNLjdlePr1gS7ts6kUD7OQ1zXlXr+Q5A9Z5WAPeYdl56HKePNCZRp1NbzzbMaUyRbnjUHpavofJx0RZcb+2nW3cfWhIhiZKMrWgysEhlVGdjnwIWBJeVKFwWD3d65tp8Qs6Ls62Qkv159rIlacaWIdEupIRoSgTGndmUhhbgPG2mMgF2/q06jG3x8jwsD4T7G4JyZaeiGzttSJlbcmEbD3nHO1PAAdyiblYZFgywNlC6hQsF3AHfCBpQU9MAyjw4q4HB7Cdbtqe8QTAB4j5k99geQFj3Hu4hQBqWRbwAuAHwDsAyL1Jv/OdY8sBW7CkzTLuABtYRMcYAmqQI9RrgHH1QP/LvUZQAKBlH/wNy4qjDGALth9wQgABYEGfzfED9rHkcwEFQQCBCOQA9xWglH8JgpBFsG1YTc6nkR65fkxyHgAofgD9rA/LzDYZE/QTfUS/Ao6R7XCu/sRT+oAfgiMYV2QdzVRtneu5DGglqIKRJpBxzxGnY2dM8LxlOa4nsykcl8vTAEQjJeEaA/TpX46fcyGAIyDgeGnM+nDtOUeYfphgZiM4R8gXxhkgH0AJaKdfAbIEgHznZ9z5m8AJzTZBFcCXoJLj5TuCB46HvwlECAboY4Au1x8AznVwFpGMF4LbegkJ1xtAzFjhmvGu4T3EuKJP2CZBAY2AhkCrPml6rv5HBkbCrgP/jEfAdT3rTX9yDxMMcRzkSTA74GRS9Buaf47Fsfiu+BKyNwI+AlGWh6XnPLiujG8n0aGvXcGylXyXn85ttyxw/9nhCTk1UbO6c17VsIzqJFMRgVk/MpKbxiTy+WCqoGzkI7HxQKV/GNSzNZf81siH+3T2GeABjTtad78EwM+6Yxu5qXt+hxmAO6wjyXhsC2bSBQOn85z8++Ih45LDeKC76nAsw4sL4LQQ33bWQyJDsFpl24teQbIyunZvzHv/ZApluf/YqFpGNns7uAJMC5W6LLaPYZjVnjSZnLEJgCnAnWM525l2Tr6RK097W7v1C/dKOCQbe+JSLOQlj2uMF+h2tLfL7k1dmhdCMD86MlJl1FkxFhG5eHNMpWl6z0XRypPcP11e6C4A20X+wEt3IYDdrb9cwB0NM4wbwAdQAUDx21C6/XFvASJgKWFT8Xn3+5MDCgAx/Ms5w4IDYmiuOioAGSbSb8cKAMP+EBkA7PRsSauNxj6ABkDONhnHgCOYwfo+55nAcrDzHIubnUOzzj5hY11hJlhVWFSkHzC1bBfNOdIL1wBCAFo87UkK9Fd1BmRS3InzWQi7yjHiFMO58C+g1f984FmGBIhjgUn2BwQsRyABw8v5MTZgfpsJGuZ7pnCuAF+CLpI7/bU0eAfy7CXQI1BBgw34dcCS96OT9wCEaXzPORAMAc7dzCjjxcmn6AsSVwHwzJT6+5fgiWuGZAfQ7k9mZfaGPiAQojGumHlgXDPGGX+O4ac/uf4Ad64/Cdr0HXI2QCpSHtYBzLIMQWk9YGZ5wDWBjUtWZnmCEmYJCOJIfHWOMrDczdqccvz+asZcS2RLro/8142gn8CEWTOuB7MXSK5cA5wTePK8YexzLzg2nncjfYwEC82+372K+5wxRyBDULWQY59vXK2G71sSuAPIf3wgpQWVnBSg5ttuwJ3WnyrIeGa69AO5wFC6MKPIzGq4GCt9DH6nkOoLv26nfp/oM8a2+44JILGlN6EFlBpZQ8K271pv1VTnAuIAd7Zx5a4uwSdeE1Q97+tZJNkrdjkIjHhJOlYBJgaWwN9gXXjx8uB3zMd8B8Sw/+59oz5b1FoVYUC7S9ZGWpIaT8mBU3kpSVSG0rOXNQeo88JgRsPwYeMZjfmObTHfO1mIq+DrtsHMQT6f0/scqU48ET+tx7WQc9Fj9crGJ7x8AK4/L52FOOo0YttjUfNy9i6MjuneZEXKhVy18FJHR7vOjnQmI7JzbULzXibR3drFrF7TCzZGpTtpchnuBwJb1xib7IdxALvLcS8lcFsu4O7YQXcsAKNGOlaCC47ZuXpw3/lf5KyvY9x7ENRvh/0ARgEPAA2CRKbg3awYIGGhiZTsy1n60c+sP9s2CBaYiUOOxLERVMAMEygA9NwxAWgAb0pMREzCxnnWBxTsl20CSF01StZ1OTaLSeKj/5AswEJzTPwO0KKP2B7gjX8bBYMcjzveufphIfedW9ZdO0AdPxwfn3EsHBvHxU+joItzoN+57jSAJ89tnsuuGBbnQ7DoxpMjEegDVzWbe4Z7nvUZKwDUemMIjot9cV3YJuwxwRP9wXa49rwn3AytSxx2159AA5DvjsU9Wxpdf9c3LMM20eUzvjk29kt/MMZdZW43zhfS//57k3uS427m3uQ6+McI9yzjw92bruaA//pynO7epK8JiFxfN/LMX8h5rNZlWxK4P3BySo6OGKvoJDLIAZDIAE6cRfWDAzOTM6kOOfwI0Lc3GnCOsZv2wvctaM4fWAJWrMBD1AMFZ3D08i5FKrOmo1aQyVWEdLThjjUJlQkoeA/7EEndcbtiTL3tMS1YYyBl+eQyPFR46PGQbdR4IPEwdg8fHm4wb40AHA9QpjcXAtxJuL7zyIRKYghQXU0DvwXkxMSk5LJZyWCHOhWSXCUqp8anZr3CK1Eht5nh5GZ9/MnU7iVE4MF149gWw/g2s//lWsavSVfrxqj5gS/0/mpUDdlf3RiJGwFCV1ykPW7hFS/jWMzuG8Y+UjEAC0GP08E76N7XFpbzNtSSW1U205bUF/ty9/FyAfflukYL2Y4/YDndyW5u38u535XcJv26nMe6kOs027KLuX5L6aOF7m+ufS3lOObqu4Ue43Jch5XYxtlyHs30TUsC95seGpfJXKkK3PNoeEtWKVX/q4gy7QOpwow+ONttIGe76ESysOk0onM/c0qww0sfQERbVRUnVS4Tko3dsyep8v2+jW3T/NlnYwT3bWqTrX1opWFrw9XCM83cLHMtA9AEbMNU+Kdk3csLNgtGxD8VC8MyGyhyUhk3Vd/M8VVlMh5oz+QKIur4YrNQo2PjyiwRDOXD7ZLOh+T4UFoyBdM7+5sC40RyTo/8Zo5pMcvgHuM02Mrxh6zysasYtVDQu5hjWI51Zq8UK8rwNpNz4o6DgkmN2EpmRGjcw4BxZC8kmsJCMb5dMMv9vrk3LqF8umoN6Vj3eDwh8XBJLtwQqUrIent7ZE3fGr0/lru1MnBf7r4Ithf0QNADQQ8stAdaDrhT4RGZjLKKVcbdHDQ0KdUzzaAqajo3E5AMjD8y9e1TGWYfTEKkL3unD1EJRU3L6mfxFjqYVmp5wMPGbjzdXcGlGlsOWgG67N7YJgmyTueRzGzpiUlPKK2sYzwWlW3btirAWUpzoB1wzLSj02PzN1OX9VPgTIsyTT2X3MABd46rGVcZxv9tB9NCciq/j4yOS3pySrp7ekXCEQ0aMlMZHQF9fb3y8KmC/n50KC25BsD9TFYdtSATiVstD0WlBdGYMtanU66z1HHhv7f821po/zL7Yin3czf6ZufGLkko0+5P6Lbf18XIGcAe0rZDAMH0PPfWZVvbJBkzH/e4J4dZCRlZANznu4rB90EPBD0Q9MDsPdBywH3/QEYOnvIqparG3SQBjlUkyY53EjKZRq85qkk+EpufcZ/t/FcjaOdYAQ99HTHpTBiDOE3r7iGLDV0x4UeX98q3159nBb3x1Lict86SU1l108YN0tXZuegh4a8YiRYYaYFrfl92/w4aadrrDwAdJNpCGhp3f5ITnxEMAO7RqAK+uA9u2j8u2XxJJqeyMjw6ps4yFNwJhSNVH9serM+KITk5bvfB8ZGcwOa6mQCtoKs2j0sLZhbdod6KNnNmUbhd8+Vnfpd6jHOtP73glIUaBrwX58jTTCVb1dcmkrKuOy7tcdOr+8E733fJpLrMOKkM2lDVf4dELtnWaZI07/5ZqSJlAXBfyZEXbDvogaAHzvYeaDng/rPDaU0unZ6U6gF31dSJYPfYn5oJ0Cm4hA74kdr8iaf+PmDKnsI5ZxqszXZdFKiHQ4KnuwMTKgFoVEl1DuBOogqSoMu3xiQeMWZx5/btKldZDC5Ez06SEM0lyPgBJtIGkmT8EhmWZX+AfJcY1ui8/RVUAVfOeoxl2S5JaM4Wjsz7qVxJ/dvTE1MyOp6qBrM9vWtkZJSE1XK1auaxkZxMFcrC7FU6U1KArDIMdds5s4D9bLk3a5p0Eh9j1WS0hUpk/P3RyFXGfc+4syReNO4RWdPpywnxgl0dm7mUbOi0xMXOjg7p6qoFredtapctfSZJc/fZbMW0lnKdAuC+lN4L1g16IOiBR3oPtBxw/8nDKRmbKnpJqa6wTNmSUj3gfmQ4J9niTCszitKMTk53mXkkDwB6rCVkB56nO1Z38QhMorHqWt5dvSHtKl64ub3KMNZrc5EaWLVIkYs2x6UzHlKwvXHD+ipIWchY8GfaIzVwNl6zbYMZD+es4Nht7PTQuTdqZOHjLEMjJ8Gvm/ez8XxPguvRsbL84uCQpCYmqsWWkJKFI1HJez7C3V3dKi/DIhU2nnuBeyJo8/cAgQ3XLRwJN3XPOGmLumVU8NAvSTgcaehFP//ebQmrHkvhpFrjLohqInlUP9SKw7GwrO+KVe8PTeb2ZDO5qQnZ2m2VF3t7ejQgdsEmbPul2zprjLuXwN3s8TW7XADcm+2pYLmgB4IeCHpgZg+0FHCnaNKtB8YtKbVUFrzbkQiovt2bVs+XKnLw1PSXmzttAP9ULgAqrXgjqFymPSodSc/K0QMifuCODn59JzqA6daQJAnCfFc8Lf+23qgWndmxbZvE4jEtWLMQxt2vPwd4A8CbbUhcYOldQQwAv98b2m0HkEjxDP71O8uwPmy7v+EectuhSRlOmYQsFI7KVDYvJWXSLaBFU09uw2S+LMdGzf6RPBBn7d7s8T9Sl/NrzKs5IkoWmCAPgB6PxfV3rhluMjRms6waMYy42ZYutTndPKC90fZgzElEdTIZ/nUOSkQRW3pj0teB/aH/c6tz8Lhzu6sJqk4ys9TjrV8/AO7L3aPB9oIeCHrgkdQDLQXcD53KykMDU+ogMx241ypC+oFJ/YUMGMYWHtqNbCH9EgAR6YiHZec6wJH5jTuW0Xxza17lG7sicv7mTtmyZbMCGqd3b6Z38FB2do4w3TCXC20AO7bjqhkimXGeuf5tAfBdIRInl8FHuFEFu1sP5ZRNRxpTqoj0DwxVgXuyrU062i24GEwXZHSqqFWFB1IBcG/22k13umm0Vsgqk3r5B/kCVUvDnstVRRNr6/MUmt33gpcLiTon+YG7yw3h3zXtUXOY8YA729fvReRxu7tNH7+COvcAuC/4igYrBD0Q9EDQA9UeaCng/sMHxgQfdvOnxsMdS0ivlLuXiTo0UZCRRnKYiqg2nvWC1po90J4Iy9rOWE3nrnrxGuvYFjPgbuYyBtyRqIyNWZKna2vaI/LoXX2yfv26KnAHtczFhSJTOHHiRLVQB9KVuarPztfDzALA3LsggOIgMO9+BtUvl0EXT6U+x7aT4OqqG6ayZbl3oCjdvX1SkbDORA2dGpZ8oaiMunOwgYHfP2izUcxUAeKbMCqZ71TOuu9h0bk+mkMQjlSLw/A37LlzCSKp0/3u/O7NAtJqIbjm9OenraNCIus6Y8qg+7XqLqBNxEJy7vq2afeJA+6X7+iU3vaVTVANgPtpGwnBjoIeCHrgLOyBlgHusIk3PjiuoMSKLtkP7LsrusT1OT6Wl4kGNpC8RwEqAJagtWYPUPl0c48xhZqc6iWtKlfo2ULu2dimiacKgEMiY6MjM+wYuxJhOX9jTDrakrJ500aJRiJVzXyjngH8w5C76ngAaFd+eik9WR8MOA94P3j3M+zTgGIiUWXsh6cqMlzulkolVJ2JQjKTzeUlzLl5IclUvixHPZkMASyB7CMZuNP/lpRrkhYaTHm9fWd95VYng6Ffka04Nt2BdvOdrz1nzkQRKyql9rmiZV6Ay/m5isHnrk9KImrAXu8dj3Hn/tm2BraeYma1JNWljPP6dZcDuKtGv7d3xiyGK9JFcjc/QQt6IOiBoAfOth5oGeAOGCcx1YF2v76dl6R7Tz7QoFqqXjTkA6m8SgSC1po9AMbY0otVoQ+4e8DDgd2tfXHpabMKkMVCQcbHp7PtnDm2khdssOqpHe3tsmXzplmBO6CdJFFNTAyHNRF0OSUPsOoUbnJBAeCcyqvOC57yzTDzszUATC7aI/sHTSrj7g9cl7BG9d8bzEQxI0XTCsLMTD1C41iC/aynQwe5InPxWy7WChvxwLAqogB16kfkfAmiVdCun+c0qOTaMW4IAM5UMTMSVDd0e7NTdcAdoI6UpqfN8kUccGdc7N3YJlsdcPdkZPPNRi30abIcwP3Rj360PP/5z5+R3O2AO3Iy7ttbb71Vfv7zny/0EIPlgx4IeiDogVXbAy0D3EksveNgSgoeOAG4wyq6xFSAO9VUYdwbtgC4r9pB2PSBhUTdMpKxxh7VbIfkVAALspf0RFrydS4cLIOk5lGbYhINw7RGZNfOHQ2Bux+0A6gB7eoSsswNsIEMxzG9BB1IZwgU0Oc3qpjJIXBM27ZtE2obPDyUmWaRWlQ22Uud9MC5fzbqke6wBGs+vRy7Oa27RqIp/YuUCVYd1p1vc9lsNSHVz7QTgHHdmInhutl6FUkmYa9Pv8UmeBxwXl/zwAH1tR1R2cTsVZ19Kuvs3dTmecDDutf078s17JcDuL/gBS+QF73oRQ0Tu91xEkgB3r///e/Ll7/85Vnvo+U6r2A7QQ8EPRD0wOnogZYB7v3jefnF0QkBkODHDrNYD07GZ/Fv146siBadCVw0TsewWqF9hGDLfRIAX3KdAyTIZGANKbaEkwwXvt7IIxYOySVbKDlvEoGdO7ZLLBadpnGvZ9rxSl8OR5DZeob9wawDAJtt6Nzb2trlZ0fSWp9A7wncluokZFb2R9QGMlOwKadHMnDP5XPeDIcVQ+Lv+kYhI64FoD0SiaoXezZTA+1Ia6zwVVHy+YL2byKZ1PHk2PwzWdBMi4v1xKdVG3byMm4IglfkMprX4XNhIui9cEtHNffDb73a7Licb7nlAO6vfvWr5ZnPfKZeg7vvvltuueUWYXaK2Q6qFz/ucY9TC1WCM+Rm//M//yPf/e535zu04PugB4IeCHpg1fdASwB3gMfDgxn9AZQoOIFxd/p2D5j7gUl9zwPYsb8LWgv3ADKEaFjWe4y6367Obwu5d11MPdthqs1ZY/o5d3d2yIXrRSplpAxhOXfXTkty9RYDsMGA89KHYUfTvhJM+8wxWtEKp6lUqo4NnnnNOB6CCcY1RclOTRhwNwmZzUa53A8H3B8aNBaYRuElCjA90pq/grDTntcXNgKUMwvCfAVSl3girgy6yqVCYR0LyKXcttQKMg57bSPI6eQBkWeCbfeweEPg7vJDWOa8TW1CEOsH7sxoPeocA+6w7WqV6rs3lmO8LBW4Y3/6ute9Tp7whCdoMP2Zz3xGvv71rytwZ7YD+RguTL//+78vF198sT4H9u/fL3/5l39Z1b2TsP3Yxz5WT4f77bbbbpMLLrhAzjvvPLVq/eEPf6ifc23PPfdc2bNnjxZBU2laLqeJ4Q888IDmvvgbx4M9LNtiNowxwHbY/8MPP6z3LNvjOB988EE5ePBgrWpxKKSF2fbu3avVkjlPlmP9I0eO6Pr1jlI4Uj3mMY/RbTA7d8cdd+i67J9ZO55l2Mref//92j9BC3og6IHW74HWAO4VkV8cmxBY94aJqV7hpcPDOck1KLykuD4A7q0/Wj2t7jl93hS/V4W0amvnJQWujWYkGjaA2gi49/V0y95eWNKyMq7bt22tAne/phxwBmhfSaa90UUBEFLlFYDgqqOyHFIaACXHgw4egMC4pmLqRLZoCdvFSkPgDsPuElNXI3CH2S6Xyp4bkAOLS/c89/evv4CRc3qp16z7l3esupPLKCAWk8MUilhqlhSYJ5KJKmgH7GcyWR1PsPZnqnFPOFmZY9r9lpAc1+71SWXe/cB9XWdULtrauaqB+86dO+VVr3qVgnLa+973PtWyc9+4xrnu2LFDvwNsA2rf8573KNimPfnJT5bXvOY1CngBtQD3X//1X1ewDJj++7//e7ViZZlLL71U7zVmUADSjCPuTZb74he/KLfffrtuk33yvPi93/s92bdvn4J2gD/37fDwsAYDOEf90i/9km7jYx/7mPzgBz/Qddn25ZdfLr/xG79RzXHhM83VKRY1mPjFL34hX/rSlzQIcO0pT3mK/NEf/ZE+Fzi3O++8U573vOcpaGd99sMz7frrr9cAx99HZ2psBvsNeiDogaX1QMsA97uOTsjAuFV8dOAdVlGT7zx7O4A7CXqNWqsBd3Tc/Pgb54szCP8+Uhvs36auiCUWVirS3d2lrLlj3LOZjKxNFKUjYX1nzjPhavElPutsb5Pz1pRVKtPV2SGbNm6UYrEgqfHxKqN1pkD7XNdVC/tkMgoceSnTGNc3PTSmTkq1oNYrvORL2vYnprLeaqhpwJ1bLJa076frza0XOEd05MsVOPl17dqHkahMZSiUNPN+4jtAF0CHoALA7ootuWvE97D2/gbDSZVUtg9bf6YawH1NR0ywUFX23GeR6voThyaqpTqbSIKN7mREHr2za1UDd5jy3/7t3xYAPM4x73rXu+S+++6b0dVcn7/5m7+Riy66SMHrhz70Ibnxxht1uZe//OVyzTXXKLCFyYahx94VsM7f//AP/6Dfv+QlL9FxyAzct7/9bQXRT3rSk+TCCy/U35HffOQjH1HgDFh+5StfKVdffbWug/Ttxz/+sc7WcAwUa+OYcMNBvsN6gH4+Y/bgD/7gD3Qb3ON33XWXMuWsA6BnhoCx+J3vfEf++7//uzpz8IpXvEK1/pwHs3UuLwaZIMw7cjravffeK+9///t1v0ELeiDogdbugZYB7lRMTWWMVUTj7uQAvPDBsYDZswm4X3PlBnnOJWtnjC7kDR++/pgWolqOhsXi8y5bJ9ffPdLYRnM5drKM2wAU9cSKmlgKH4s2XaeUYduRgKRSsq4jLD1Js4RkmTVreqVUKqt8RgFhOCSXehp3SsUn4jHJe44gfL8aQftsXQhwp75BpmDA3e+2RI+4nA6sH0emqOBpDSCfzZ8ZiyWAorKW6Pm96qNYWaolYTikzHsNJIeWJcET8O088xkVgDRY80JhNvlcLVk1FosL40SdYkpFBfHRWLRqIVnt1FBFcpmsRGPxhtIqxqiNWntmrWQz4B6V9oQ5x9QnqbJvl8jN704aNR926QAAIABJREFU052Mrnrg/tznPlde/OIXK9gGZP/Lv/yLgtz6xv1/7bXXylOf+lQFwx//+McVfNOQzSAxofEdjPR1112nYwQQDtD/3d/9XWXOka/813/9lzLzgOyrrrpK3vSmN+m6AHMAMWPjkksukT//8z/X5wcSmk9+8pPK5POOQmoDmw57z3Hdc8898p//+Z8qlyHp/W//9m8F2Qszbf/7v/+rx8lxsC2O/3d+53eUwT906JD83d/9XVWiQ9ACsKchqfn85z+vwQTrMiNBLgDbRWrDLMKxY8dWctgF2w56IOiB09ADLQPcb7h3VK3Yaj7uTsNrL0GYeIC70/DW912rMe4OuH/vvlG578Skvlgv2tohT9rXqwD7bZ9+SHLFpb/92d4rrt4sf/b5AzIwfvpzAHipAcZpvBRrSvOZo99Z7K3rCAkBB5w6QK8XB5aQ6PR1NpuTvvaQrG0P6wsSKcyaNX26MbNVrChwv2RLTBP3HBvpwE0jL/XTcB8ueheM6xvuHdH6BNOrCTM2asB9/1B22kzNmQDuXLNnXdQnl2zrlL6OmEQjYT1m2P/v3z8mt+4fr/bDus6IlEtFOT6SUSkH12WusTFfBzLGXKVawBAJp84OEpYSyQug3N/4XF1i5nGFYTz90vm98oQ9PTqL8/9uHZAHTsLkW2OcvfSqTXLe5naVpkzmS/KjB8bkO3eTPL0ybQZwrxYrM0kHrSsZke1rbMbAjX+sVFc74w7LjByEawOD/olPfKJajMzfm5zn29/+dnn84x+v4Pzf/u3f5IYbbtDzBzTDYhNAogsH1NbLSBgnJi8K2cxLuaz7fOITn1gF7j/60Y80cOBzjuvZz362MvEAdmQ6zikKcgHgjhsO7Xvf+558+tOf1uNmPT7nWQigf/e7310dqywL2IfJ37VrlwJ7gg5kOjSCA7T3zPTAxhOcuH2ef/75KqNBU3/gwAH5x3/8xxma/JUZfcFWgx4IemAle6CFgPvs4ATgjrYd4D5ba1Xg/okfnZQfPThWPa03P2e7uj6883MHZDCVl21rknLNletl+9qkxCJhGUrn5Qf3j8kPHxhVtjUeDcsLHr1OX8adyaiMTRbk+ntGdJlfvrBPXnjFemmPR2R4oqBJjp++dWDR481mPyrKKQJ65mt+32y3bHtbe8PVXCIg4G1Ne0jiUQPu2O3BngLcJyYnpVQsTQPuXZ2d0tnZodvk5UYV1UbAHblNT0+3vsxbqTngrhIy1biTnGo2qU5GxjU5OJQTKqe6drqBO0H31Xu75JVP2S7pTFHuPzklqWxJgeO5G9pU4vYXn39YRiYLKhF7+/N26izCe77woORhHqOxJfnnW3GknGnUE3HJ5ay6qd/5hX4qeK4+UcB9E2M4EQ3J7z/5HLlke6fab3IPfuSGY/LTw+lqX7/g0evl+Zevk4FUXk6M5mTfpnY9x/d++ZAcHrZKtivR1nZG9d52idfKuvsqDdcDd+6h7lUO3NGa/+Ef/qGg7aZ99rOfVatH2Ob6BuCGDYftJqnzn//5n1Wagvzkwx/+sIJtnglo33/2s5/NWB+m/YorrpDdu3frc4HnDOuwPlp21v3Wt74l//7v/64SF1hzdPWAa7TvX/jCF6rbZF2AO7IWGnpzx/CzPrMHsPyf+9znpq3HsshyAPcAcbb9F3/xF8q8cxz/8R//odvj87/+679WgO4aTPyb3/xmPTbO7wMf+IDKaYIW9EDQA63dAy0F3J2+3e/h7qadHwnAnRfvnz5nh7743/aZh3SW4d3XnCsdiYh88fYhBT2/dsUGWdcVU/Bwx6G0PP1Ra+SlV21Uhg/2HqAO4/mPXzussxcvf9Jm2bY2KV/52SnZPzAl9xxfmPOAKwOPvAE5Ag2G0hUQmu32aFShkmUbFazxL1sP3Lt7uhVg0TcT6bSCp65ESDZ22WewZsrIh8PKRAHcAVsXbTI7SCQQyURc1q9bp5Z/rdbA4tf7GPdGwB0Qf/DU9Nmo06lxd0HXm35lt1x5bq989scD8m2PbYaNfuWTt2gw9f37RhXYPu/ydfLEvb3qenP7wZR84cfHZDxTlI19XXL5zk5Z3xmXXKks9x2flAODxmwDOq/a06O/37I/JedvbpPzN3dobYdbDqRkJJ1R1vTyHT2yrjuuywHsotGYJvTecSglWc8q8/zN7XqPMSNAQvwdB8dnnd3auS4pr336VvmP7x+V51yyXi7a2jUNuDMG/+IFu2Rjd1z+6RtH5NBQRq4+r1d+90mb9dj/7iuHVmzIzQfccWjavcESaJ2UZrUz7ujaSf508hDAKKx3o6RL9N2w7FxnNN9/9md/pr7uSF3e+ta3atAG4AcU+6vlsjxWk7DcAG5XYZdAmO90ZtDbJrKWr3zlK2pBiWad5wwF1QDjsO6uAcx/8zd/U7dLEMmyMOQkmTvwDajmfOqDCM4VhxwcaZDgoNtH8sJMwjve8Q7dBRr81772tVWveo6RJFgn6cHLnmDFycVWbNAFGw56IOiBFe+BlgDuMIjfv3+0mpjqB+6OVeSlix3krK3FCjA5qcxtD6e0uA5T2bDmsJPjU0V5x2f3KyhnOcDNR797XE+dqod/9cJz5c4jafnQ9cfk739jj2pd//zzDytDD6j/22t2y3fvG1UA9dqnbdXtLkYqU8+YA6rDao1HAaTGjiBol2E7ceSYrflZd3TQpToJQ19bWJLRkCQSMdWfGsMf0oStYqGowH1DF/IHhSQznGU6kzF58kWbpaujzV7ElHZfZsu7Fb9zvR00A9y5X7g3/Lrq02UHWQu6QvK6Z+2WJ+7t0fH6pZ8OyVCqMCPRenNvQt7wzG3qiMJxY3P5/q8ekFyhKH/94guktz2qgHdNZ1TWd8Xl87cNyjd/PqzX8O9esluS8bD+/eTz+5TVJqg9MZaTv//qIRken5Q/fNoOBdeMi1g0JF3JqObOvPcrh/S+esXVW+Rxu7vl6EhO9797Q5scGc7K+79xRIOA+sb6oVBFBkYn5E+ft1cu214P3EPyr7+9T2cE/+a6g7qPzmREPvBb+3Rm5PX/3wP670q0+YA7VpD7NrWdFuAOKOX+pGHdCNhdTEOXTmIq8g/kL7DljSqjAsph5p/1rGcpmCU5E+DO++JlL3uZJp0CbkkChcH2N/YBICboR14Fo49PPM40APTXv/71+i+6cRJFYfHRwiNFofE57D76e9dgy9GpoztHsgewRx/P5269U6dO6fn4WXOeTzjgcC7MNviTTNHgo/UnECBIeO9731vdX1dXl1aWfelLX6rfcw7Ig4IW9EDQA63fAy0B3Hmx/uTh1JzAnWX6UzU7sBmXpkWBe/153H9yUj7z40E5OpxVbToa9U/e3K9sJQ3t8Htfslv6x3Py7i8dlH9/5QX6OaADkAezRsLaXYfT8n+uP7Yo4G5JffS1OYSrr7VnlTbXLeGs8hq5eLj1XMVK/q4H7bxIYcZ6kyEF7l1dnRKNoov3JAAimnDYHgvJumRJSiWOcTpwD4XCsm3zerny3J5qcZqWB+73jKjUxLnK1EtlzhRw98ubmIG5dHuX/PEztukYZLZoKleSnx+d0OTaB06M67UlJ+H8c7rlbc/doRVhP/CtIzKZycsLrlgvz7pkvX7GuN2zoU2uffZ2Hefv+uJBBe6M+7WdMTl0Kiv/9PXDCtrf+as7hYRLQPPh4YxUSubdz1h69VO3KNBmlulfv31Ufc8JGmD/3/bZ/Xq/vPP5O2XHuqT8549Oyk0+yZp/nBOcMOP0p8/fI5dumw7cOa6P/d75KkXjfnTgn89o137qQS2GtRKtGeBOsTLzdjedO8EQuTTmxhRaFh93xoE/KfIb3/iGfPOb31zUKaMhx7aRhEt03h/84Aen2SPCeMOS4+yClSPAF1Ydhvumm27SfQLgr7zySv0OSQuJp/4GG4/LC9si0RMWnOYsG9/5znfqMw8QzXaPHj2qMwB/9Vd/pcuRKAtwdzp0xhrH/Vu/9VtKNLAeunyccJDBoK+nYRkJiPc75KBff+ELX6gAnQCEoId1CSjQwl922WX6LIb5p8iUa8w2EOAA+gk4kOAsNlha1IUKVgp6IOiBFeuBlgHuP344ZQl4nnMGmtlSGVMK859oBrgPNGD4Vqxnl7hhx7jDKMK6O/DtpvP5+2WP36Q69S/cPiRfv+uULgNwec9LdsvhU1mdhv/oK87XQiof/M4xZftcYzsw8Ath3OlptbsrGfPIiw+g3WxxIl42LhF1tu5JJg1IAOL8099O48xUb09SlE3t7en2rOyma3fb42HZuTapLjJait6rnkpCIj7KBDeXbe9UsHdWMO7zAHeA4bHR3DTTw5Vm3Ol3ZmQAP87PnABr3+Z2ecyubgXesOskrNIe6p+Uf/3WwzKczsueTZ3y7hefp85J7//6EckXS5LNZWVjX4fsXN8hCYpwdcXkVx+9Xu/7t31m/zTg/q4vHdTAFgD+pudsl/M2tSswJ0hw7ep9vfLyqzfL0ZGs/PM3jlSLUQFed61PKrPP+HjGRWtk1/o2+d/bBuUbPx+eMWy5J6ioSmDyx8/cNgO4IwX6yCtmAveP/t75GnC+6VMPqsXrSrT5gDv7vHBz+4oDd4AsoNO1pQB3wChAFq05khI07shHnIQF6QkuLE9/+tN17MHKIxP56Ec/agW0wmH93VVV/ad/+ieV2vgbri0Aarb51a9+VYE967IObD3JqTRYbgA6+6DgEYw362C5SJEpvOX5m+9g+CnuRMPPne+R7aCdR87D+aDD53zoH559fEZiKoAfiRDLk4xKAMIzFwYda0meqyTI3nzzzdXTIJGVIlXMBDAD8KlPfUpnDYIW9EDQA63fA60D3A+klFXkJa5FZspl4V3QNHCH0ZgoSs7Tsa72S+eAe31yqv+4r9jVLa/55XNkdLIg7/jcAdV3P/mCPvmtx2+Sb/5iWD7/k0H5k+dsV63v+75+WB7qn9Lksyt2dcmD/VNybCQnr3naVrliZ5e858uH5NCpTNU+sL5/FKB41SP5bqHl3I1trzltLKT/XSEc1mEbJKd2tSelrS05J3B3TKJVULWZAdq6zliVVTwbgPsPHhhV1nY2xr0RcJ/MlacFcgu5HnMty3V27j/+2ZNG6wDAr9rTrXkZyEcA7+/63wdVDvbul5xfBe7c9zvWROStz9ujQJ+gk2vbFo/IyERhGnAnKHvdJ+5XRp9r/sZnbpNHbe1Qlv5OL2EUUE5uSDwSlvd/84jeFzSSNd/y3B2yuSehibFIi9CBs88v3D4oX79rJnBnVgjZlwL3Z8wE7oyvj77iPNXow7hPZCnaJPKxV16gMqFrP/lgVVu/XNfAbWcxwH1Lb0Ldb5aLcUd77dx86Aue14sF7gBZJCPPeMYz9BTRrePKQpCouSy9vepbzn3OfkjY/MlPfqJOK+7ZQ+CO1hvZCc8FwC2A2N/e+MY3KvgH5LMP5DDsAwkNVU2RyfD8u/vuu1WfDuOONAXvd/bPdgkm2DfFn1iHz2HPaSStwpDjGc+xkkBKMED/0F8UWWJ9Kq+ShAv45lwIIvhBckQQQQDCMfI322Bd1/CNx1GHfVK4ieDjoYceWu4hFmwv6IGgB85AD7QEcMft4YZ7RgPgXjdAYASRyzx+T4+cHMvpjMSWvoSkMiV5z5cPythUUfZubJe3PW+HTtHDsANsAEnvue6g6nh//XEb5ZkXrVFgcc+xSfm/P6w9/N3ueAkqaIe5Rhsci1ULADU7ZrV4EEWTFth4mbUlTYfrnEGweuzr6ZIYMhmm+atWd8beOsbdLwHwF/E524D7jRRgypZmdZVpBNzxcMdZZjmbP3+hHrSjJ79kW5ds7UvIt+8eniYPeeyuDnn1L2/XQ3nVx++TbWti8pe/tqcK3LnAaMKZZfnvG09q0jVs/ZuevU3P28+4zwfcCVwJZgGo/3NLv+bOOLOdpxD0PmGT3H9iUj7+gxMKqF/zy1sV+DcC7i6YdVaVr3/G1hmMO2PwH3+DgCOs9+SpdEHO6UvIu150rkzlS/LGTz44a7C81Guztism7bHwrK4ybL+eccedCl3/cgB3P2gHQJKgCchEtgFwXWjDHeUNb3iDylzqmzpaeRVNcWdBdoLlIgmg/sRT2G/cV1yxJXTibgbRbRPZCzaKgGP33OD5h487fu+w7oB39occBtYdlp2AAtcYggNXMRVtP+sB4CkcRVALiP7a175WnYUAoJNYiiMNAYXbp3vuEpzA0rNvZC80pDxIegDu7Bu/dnceBBUkrr7lLW/RZWHoYfWX21EGKRVkUdCCHgh64PT2QOsA93tHp0llFsO4A2SnciszLb3clw0pALKXk+P5OZlRpuKvPLdbp/MB8v1jObnxwXEFBa7xMr5yV7cCdgD6zQ+NK4inoQMmyRU3iQODU3LTQzUvbb63MvEk/ZqjwlL8tA14mw1fs40XrEt0daXnAe5r+2puMgsF7rvWJVW3vBzgpNnzWKnlXOVUHFhms4NsBNyZeRoGuDd/KeY8BX/+gn+GxK2Efef7XrpXx9t1Px3SMQgrDuv+wivWyuN298rR4Yz8+ef3y+6NHfKXLzxX5V4khVKO6f/8jskMmDni86de0CcveswGSWWL8qf/7yFl19G4zwfcXaB697FJ+c8f1YJU9Pa/cuk6tW1EmvbxH55Q5v3tz9+hx/jVO0/Jl+6YXnUSJjkeC8uaLgssSWzFqvW/bzopdx+b0OcVgcXrn7FNZ3j+60cnhRyVF16xQZN03azYSo2NDd0xPfbZ7CAdcCcw0nshFJI9G9vUYpaAg+dJxCuK1TjVfPYj9+vaAaNYF9J4BpCYiVZ7oQ1GHcDqqoH61+c5BSsOM03AALsMgK9vVBOFTQfckgw6m+4bppsfNOkAf1h1ZgoAyVROxZmGGQDYevzYYeZ5VvEdzDzrcSwkzrIOiaJ8TmIqEhent+f4eK5yTgB/2HnnyMXzjtwAmHt08ZyfayS5YlVJA9hzbK5BrMDSEygA/inyhEymUXXihV4D//Ib13ZJPB6ViUxB8nnkbMw+lZd9P0s5xmDdoAfOxh5oGeD+3Xunu8osBrjzEoWNDlpzPbCcoN2/R0CeY8gAjry48Nhu1PzA3ZWnB7iv6e2SqNqyLZxxv3BLu2zoprAObjKyaHDSXC+u7FIAd6oKE5TOBtyZbTkxlp+G0ak+jGPLcgF3F1TBNCbiVtSnvjkbRI55IltUYBuLhqUzQUBZkL/+/AMymMrJuq64vO9lj5JIJCRDqbx8+Pqj8oe/vFW2rkmqB/xkvqyJrYB0ZC9o4T/23eOaiDoXcP/5kQn5yCvOU0BKYOvPF/mfmwd0Rul1T9+quTPst6stKj+4f1See+k6DRBg++86Yjp5ZgEp4HTZrrXy6qdu1c8ISgik6W+CkocHM/LhG46p9AQbV64PenZY/4HxnPzNdYfUuWal2saemMqBFgLcL97aof2/FOAOIEYGQgMgA5a5xwHtAGBA+2KTU1eqrxptl2NHAgNwR3/ugK/T0/M93/GcJFkWVt3JawjqCF74G5CP5STgHF0+OvVGshW2C+h2rDuzE6vZvvFpT7hIHn/5DilU4jI4NCInB0fk6PFT0j80rpJUM/Wyasi4fU1lT3+Bv9M5XoJ9BT1wunqgZYD7rQdSyjxXy7ovQuOu9nLp5ZUHnK4Ldbr34/dOb+StvtzHM5UxnbG/+UE7nzvgjkyiu6PdKyazcOD++D3dykRacmrrA/d7T0xqMmajyqnMZANQkUX5yXXyQygI5KvJ1NQlJUm0Uq4ou+iaS0SdC7S7ZdGvM/uDLSn9zz1JUHHTgyNybGhCwbMmhV68Xi44p0tKpYp8+taTUiyH5AVXbNT1kJsgt2GW6GmPWqPngOyFbccjIbnrKCDL9shn3cmIHBzK6mwTScmNGk40zFo8cV+Psub02y0PjWtQABPPfm+4Z6TqG4/sC+DW3Z7Q5NdGjQrHuODQkJ9QXbUDXf5kUavdrmSlYsY1Ljkk6DrgbsWXapVTOS6kMn7G/cpdVqhtsbNRjAW/Zhz5B+AVcAto59/FatybGqBnYCEAOx7tW7Zs0XMlafWnP/2pBirIbXCUwd3FWUuiYScQaOWGM9OTHnexPP+ZV4lUiiL5lIRLk1IuhyRcKUm5WJATIwUZnCjJZMaqzlYqZUmnJxXApyfzMpbOyNBISkoly0EKe5Wsi1pELiDYWnl8BMe+sj3QMsD9xwdSxipWXWVq1SHpouw8lVNZBoZvcC7LyJXt65bYunPJMK8eUdcYAMpKNn85ercfnEjqq6/iUsILY0tfsgZIGjDuPW0ROac3Mc0tw69xf/J5vVVgoi8MttHCPu4K3EeytaDWq5wKnQ6AzTQA7lxeZFgLAe4ux4BrBKuuOt5SUafwmym61cwYqnceCodJNCzrGMRZaDW0agXWuBVyWo0NgL6lN66gnTFek5PNDdyR8FBtWZO5dV1bnu0105wFIsui9UbeAlONs4lzljkbgfurXvUqedrTnqZ9hXQFf3jYeIom4SbD5ySJ4hrjt3tspk9X4zIUrXv8Yx4lv/qsq6ScT4nkTklUShKOtNmbo1ySUKJbKtF2KVfQwvMhtTYmJZudkmKF+gdhiUhBJicm5dTopIxN5mUiPSH5QslmOSanJDWZEzD8ZDYv4+mZ5M5q7JvgmIIeWOkeaBng/oujk1pIZSnAnc4cGJ9Z9GWlO7lVtk/lU//ULBpO9Mor3XB8cIECD3d1i5mlgBMvwC29xtY6QFGvcZ8LuFOM6uKtndOBe9gDJyt9oiuwfYA3bkAP9E9VXWVwXcKxZE7gvgiXJefLzmlQJMvJRfwJxEs5RSxezYHEkqCTbUll92H5XaCwlO0v17qw7QkCy2bR7HLteAHbScTCsq4zWgXufgDuD2L9jLvapG7rVIkS/1l9g+bvDaQdgFYaQR2glYZO22/tijf6ddddt4CzWd2LQjBwrtdcc41qywlWeHaq1DCb1UTZ/fv3a4IpTjT+ZNnVfWazHx11O5529SVy9ZXnS25qXNpjJenQWdC4lEMMmrCEom0i4YhIJazPI8A746lSykk4ktQ/KiXY+LyEKlGV1RQLWR2zpcy4pNNZGU3npVCOSCUUkUIhL5NTGUlPZmRkNCVDoxNyamxCt829yPOIZNlCAYIvmFlv1bEVHPf8PdAywJ1qiUw7N7K84zTzpYocHp5e1r3R6beSJeT8l2/5lvBLY5aLPW326GBtS8WSvuz8oKLR+jiLYHPngLtVR53u4w5g2eDpdF1hGbfdc/rismeD2d35fdxXMQabsxsB7gS0JEMiO0EuM60A02yMu9Y+KGnyZLOtpmOPaqEkx44DYpkJWUoDDFc1xBq8mRRH6waUS1VnoaXsYznWpQ8AaozVM9EAg/QH43muoJpEdAJY/31SDXS9wY6MZt/GtqpUBrebfRvbpwH3CJfVY+znOl+u3aFDh6qL4DvO/vr7+2fYwJIoSULn2dQ4VxJS0brzr7OkJGAhSdZfOfZsOG/O90XPeoyEwlE5emJQnvHE82Xjmg6tmVEJR0XCCYnEO4yQqYiY4j0i5VJRQsrMx3XchSomoQmFosrU2wxgRaSYFSlMaQBJABCKkjAdEd5TpUJOpJQXSkBEYnGZyFZkcHRCBobHZHR80ioRYz1ayslkJidjqQkZGhqV4bG03rsRBrUH8nn3LGTW8Wy4dsE5tH4PtARw58Y6PuqBk5L5VXNzaoTNl5XmgftK+Ve38lDwg3YelH798mo7r642AIlpcHl5NGIS5wLuuHtgB6mvEU//q1KCJqUAq60/GP5U5bzjUK2ycBHwXrYEYL7PFctyZISgdvrRw1QxA2X3kBWnma35ffhd8imSEaQsyUTjZNRG28JVKB6n/63D/Sw+f9c70ji2fb6A7nRcF/oJuRBs45lo02em7AiY+WjUejuimvQ7130SC4eEyqlO437ptk5Z0xFT4F6TypgWbb7bw2/9yPFQCIkk1XonE3Tg+JhTgChoK9MDe/fskVPDw8tu/1h/tE+68gK5/8BxuWzfenn2Ux4tsXBBJTKRtj4JxTpFQtwnVOy2B09FrI5GWAg8IzqvVqmUFOzbCFPNIrWupVzKSyWXklApr+x8KN4loShgnydHRaQEow6oj0k4BnsPs8+2sEeKqm4+nR6RfJ7lKhIu5ySa6JDh8bQM9A9K/9CoDA2nZHg0bRKuEJssSSablfRERh1yaBbs2uj3FxFbmSsXbDXogeZ6oGWAO4l0dx1JG6vIj069ee4kRPQVY9xxc5irAfiH0oUgyvZ1kt9jvT4htLlhdPqW6uuIqntHPSBR5t17wG7ti2uZ+3ofd4gWik21x219p/9VyUMT4OT0nWXze1INe74kN2Kv6DHu/KtT0x5wB8QfOpWTUgNq6cRoVqYyWd3hXHIUl4fAizGeSEguZ+s0O178dpEw9KVSUYpF2H67X5dqNdp8j7Xmkm62Q/vKeE09EawDmSGrb8ws+QPbRgFuWywsWKM64P7Yc7s1ebYeuM8X1MImO3/xuXqXsUKyJp7iFBIK2vL3wK5dO+Xlv/PbEqIwU2ZK+k8OyMn+frWh5GdgYHCGb/1ij6K9vU26O+Ly5t99osSYgSoBdkNV4A4bz9iCUeeFC1hXIOzt0IiFktUHqZj7DLBeQT3JrKWMhIo5CYVjGgQoSx82YK+MOiAfuU0oLNFYwgsQvOeJPusQ1puMplLI6OwAzH+Zz3XWisAiIqnJjIymJiSVnpLJqUndNzMmzCiOjqdleDQlp0ZSMjqWlmjMnKN4dmVzRWXzHaB3bkP8HYD8xY6qYL1meqBlgPvIJKyiD7iXDJyoraARhnJ4OKuSmbkay5GgahrgoLkegM1Tj/b53tJnuMtmAyQOfHN4O9YmFIDUA/dENCRX7e6uApqajKC1GXcA+i37x9U1BUeGPPeGNyPFKOf3gw2AOwzT8eGJ6j0zF3D3z8oYO1ZZkO7cOQLVD5+hP1eqAAAgAElEQVQAsM9/QxWKBdXtJpOJKki3zwoKMOrtN6n0urE71hC4+wNcB9y5T5CgPWZnl/rSW1KqS06d+95gBoLE02YaMhL03q1iB9nMOa22ZfCBf9tb/0RzMGg81wmyc7m8/m6ynTH1lh8YHNQKrYD5Rp73zZzb1s198ooXXim9ak4EGxKTcKJbQrE2CStwJ6hUbl0BuTLmyqoD5pk5L+usnX5PIrqy32F9rysXA+gPxyVUwboWgG9Mu0TIfykYQx+OeNIbGH37W9l3j5whIDAtva1rQS+BQswIPN0HC1teQgU2v+xhhBAzkREJRWK6yODwhIyODGkSLYEEwcvUxLCMjI3J4OCopKeKMpktSi6b1fMknyGbL8rEVE71+UELemA5eqBlgHu2UNLiQPjDwrrj4w577oA7nXFkOKfuMvO1QOc+s4dcVdT5+u5Mfs+Dc7PnlGEEe00q4wfuu9cnheS8+mW2r0moPaDTvRvjboVnWrkB3H9xdEJtFbO5ggwOjyhY7+jsUo04P6cKyRnBKpZ045mSZApYMEbUh5pmTjEF7RdXDKZeprFQiQzJYiSX+dtqSjhdrdffSZQazWwQDDGGcWDyN6rUbuiK1Wwgvel+G/e1mSlsMqlky+do4q/YQW0EADve756UbJ57AwA4m7Whs4Gs79uzzVVmNY2da9/4x3LxxRfprBiXmllpxkg0GpdiMa9AErDKDA7BeDqV1hoaqVRKAf2xo8elfwCGfkilTvO1zes65TlP2iP7dvSJwJrH2iWa7JIQ7LhOY/KMhUUHYyNxBFhzZCUF5aUymnOTnilUr5REQhFLivakM1UlDUx72c3ShaVSmJQK+4wA7AHqDNq4hCMJT9tVstybSpFDs33A8oeYjSWIMMcqlfIQEIQ55ooBd46DpuPf5DcWhPBVXgMMgD9BQiE3KcV8WsrFnD5H48k2yZUiMpoqyNj4uExlckKlavJ4CJCmJidUjnNqJC2nRsa1qjK7KFDACnk/eSwUkwha0AOz9EDLAHdurh89OCZ4IztJgGWqm46XNsCNkpk/mxzXDeQyQWutHpgBSDxmkLPwA/dqGXcH7r0MVjyqncymapOn2saiumHAtlCWnQIordS4N/rH83LL/YMyOm5ad5PKeC8qERnNRaXMC81rvEDKpZJMFSqSKUXU9pPGiz1f4N6oqAUjn/ttIPVdtsg8iFYIDlfbdbeACS17zTefY3TSpUbOT23xsOCeVG8FWX+frGmPqtc72GTPhjahwjLrOMYdzDNfUOu3f/T3HS4ruMzUgz+CbaqGfuYzn1ltXX1WHM+11/6xXHrJJWad6hU/4j5PJNqkWCx4BaNKWugpHIGZtndouYwFY0lS6bRkpia1wnUum5P+gQEZ6B9Qdp5nJD8E9a6ds7FbnvPE3bJ7a6/KTkLxTonGkxKiOB7JqBVj1HUc8S9SFx/jHgqZ/EXBMyAfJj6EHSngGvBqs3sVALtKbVjWAgJkNgQCyucr2OY3A9Qsr7/rcsbM820k3iYh2HpNmsWJhk3Bsue97RM8ePsF5KvcBmAdVUmOBgEltufp8SksVshJqJzXRNmwOulY31rqkNP3W/CSSo1LPjulM2Uq+SlPSXoiK0OnRuTIsZOSmiyqvn5k4IR0r1knpVBMJrHFRHefzUlHR1KKhYKMp3ARa95Y4KwY3MFJVHugdYC7VORnh9Mqc6m5Z6Als4kv7g983gebAeQVA/mBXKa17gRAd287D39LGPKz5XxGo5LmFg+MVBn3cEi6khF59I5Obz3P5g5AOzIiExNW5dE1p8Vtld5h7PcPnZIb7h4SKqJq8rYH3DXxFOvHyYpM5EXdULRKrfc5L65UEXY2rC9qXrQKzj22HZDO8oB315optNQqfbeaj9OCqLzKHupde9Rdo1hqmEjOPdCRsIqpMzzcfckcyGnWeona5H5o0rcD7k3ORsG2w7q7RrBHAipjBAmNf9ywzLZt2+Rzn/tckJy6QgPvwx/6V+np6VHACGAGkFtFVgvAAe98B3BXfbjmecLCV9Rthfep6sL5znN1ykxNadJmNpNVEDk+Pq7X/OTJftm2PiIX7OiUWIiiSySmdisx7Rh3gDYgVgUqFTA6Y8w06gBkwD0gX585KqfhN2PDPQ7eAHylaJp09O6a1GqgOBTyJDgKsgHCBSPoIzFlwCvlov6o7pyckLYuBdc6U18qST6fk0Rbu0px7Nx5N/hzRlw2iQF/YXvsNxzW/tT3TjkvlVJWIvEuicTaNUBxbjl6Hho0GEhBrsN+IlFkOiWmRKRUmJBCLqNBBE48HPtUekwL5xVLdh/39JiMbXBwQG674x655Y4HFLwH7ZHZAy0B3Lk0ABDcM24/mJ5pCelZTgFWDgxZ0tx8bXSyKJl8MB01Xz+tpu972nHK8AEST+birwa5tiMqG7uNRfQD93N647JnY5tV6POKLQ0O9msCUiOhDK4YnZ2Nq2yupj7hWGBlj584KXefzMvolIF2x7rr1LDgLFORk6nG431kqqLJ3q7V24EuxGd/tfVNKx8PUhjGcVtyOtvOOfEd7jyNLCE39sQk6sldXIExQIYlCYrOpESiEUE6RkALeMdtKYKuXaUyBvibdVvSACNPgGFFuVyrZ+MB7ewbR5nAVWb5RyZuMm9+87XS00Mejyfr8AJxLWSGi1M+r2CeAF6BveeU5FylHBhVYOlVO+VIFcjj3pbPqbSF8YeOm8JLlUy/lPJTUoQQUNReUfBpvztNuwHsSATAWiMHKhWTZZkixeSNOqen7LqzIjU5iyZY8zzTZFWKOqkYSIrZtMSSnZbECiOuQUtUZ6WwnyyXClIqmkwvGm+TSIz7ifMxk0rkLuyLftGgRfXvEZX0WAKtBR2mnbdjqR5vKCRT6VGJRcMSTeKkQwXYpFRcoKHvIfPN0XyjYt7IIy0sV5JKqaQ+9uVSWWtW6DEjw1Gry5hEYx3G5IeYQbWKtDfe8lP52nd+IuOpyeUfRMEWW6IHWga4KzNQ9uQy2aKy7vzt3DNcPXeS8EjOm6+hOaP0eNBapwcoO08SXVWj7qvq6JJq92xIWuVH77QcO3/Z9o4qowggmZwgyWh4VjeZrq4u9WRuhXb48GFN8to/VJCTqaKCdvVy96bB1V+hLHJkrPHUaqYgksrZPQPwUj997xVaL5Nx8plW6JdWPkYrRpWVZNKCTX9z16SRFSQJ2NwnsKiWU2B2uSZ9IpE1rg4g3C/nrksKshqcZXasq8lkAO6AeOf7vph+PHr06LRCQw60s60AuC+mR+dfh8TUt77lzToLA7jm+hFU8ROLRSUajWmABTBkDFgOAuDWJCU0vtNZl2hMGWnGIOtFYyY/YVxq4nIkqsA3PXRIRg7/RANB9WJXKQwsswFwZcG92VFls/kOAOqx1uYiY/kUTkNujD/JoAbMVRbDuuWcSG5EAXuoY0s1CVW/Uy279ZGT3ejxkpSq4J3AFVAdUQca06d7AYIeqgfOVZZTsBkDPVZzprGZS47fnDC0vxz4Jh5WtxyT9YTVthK5T0wqUrJbkH7WoKJWibgCU1/muCxc4IdjVXCvL7CKRBPd2v/kBHA83Nc33nKHfO66HyybO9D8IytYYrX1QMsAdzoOkH77wZQMUU0NSYDPWcbp3CnjnmqiqAzLnxybniy32i5OcDzTe2A+izsKypy7PqkJdvrc8xh5gMyjzunwWESzgTx+7Jg+zGfLvQO8nnPOOavyEriEQED05s2bBZDEeB7Jx+Tuoyll3F0RJnVe8s7i2FhZ9aeAc+wY0bHCqmHENJoRicbiMyQZLMOy1uauarsqO6tFDwr/ei6cSw72nwZsJ7KGejcZQFUiVJT2mDGCllyckHiMSsOWFOgAGsVrztvUrstdov7tVtSMRDmblWq+Ymp9F6fT6Wnadj9oD4D7yg3I5zznWfKiF/2a1lVAGgOANdtVgHtcZzsI+ozRJWE1qr/zmT4TiO49UOqsDZltAxSzrOnFkXvY+oydiZFjMnr0pzpu0IBrMqzOulTU4UoTUrXokZdvo1p0gC5OMADRkkSYAXKV9JTvLkqYwIOEUA84I01BS1LKjEm4mJZQ51YJRS1nR5lwxbkw6KZbV108AYIH2vUZ5gWjkWib7psgQvXwKtExTlzZ8VJOk2x11sIrEGWaer43IK73kQYUYQX6xshbAquup9smuDFHnVIx5zH63rGp5IbnakSBvmryI1hawrxz3Fn9PRrv1L5AAoQ2P18oys0//ql89os3rNxACra86nugpYA7Ue+D/VNCFVUrwuRpeX0JqqcmCjLcJJMeyGVW/fisHmB7goQ7K5zkpC4OnJh5QUhgG2EPVdurT3TTwVNkhqqQth5ltfPSf/LEnIwiCaobNmxYVR3ECxb7Nn/5+JpzR0inVL9//7hVT/Vmo5h8cjr3KWmXTHE6e2vT4SIjUyXVx9c3f0VTdLGa9Ba0Fe8BPLgbJZ463bu7FqZbLmpuAjKCNR1h6WhLSiJOISWTADidu7tPOPi+9qhs7iFQC8kT93Yr8FKm3ZecOo+hzKx9QAVVl5SH3t25FbkVAsZ9ZYbPG9/wx3LppZfozEo8nlCAzawLz7yoV/TMST84Alh3Eh2NZbcEUfcvTwLGDc8aZehjAGlAqiWy6rM1HJZseliGHr5FyoVJZbJxXzFbR/IzijI6kpLuni5pb0soSaC1G5Sxh5U2eQggV2cAdMB5CabKtJPPZF7wCndVa5KXcGFCJN4hEsWD0sC16dLNAcYSTz3griC45LHYZheJVIYZBdXfa4Rq/vLKqaM7517ynGm8nFnbtjLmzFp685Ge44zZUloQUD1WfQMhT9IHsJRKzHRUpJhL6+/ReIeEI4B8z60GaU0krgBfNf6eqw0Fpmy+wfIGsPX84c13ynVf/8HKDKJgqy3RAy0H3FNTRbl5P+CEJDym7mDiy242WF1njjfJpPPMGExxQ7XEtXpEH2S9TKYKSLyHOg/ejnhYdqzFi76mb0cKQOIdGkSXzDo2OiIT6XRDtp1p5u7ubi1bfqYaLBcvS7+7DQDt+PHjs0+P4m5QKsuDgwUZSJeqOndeFq7wUjHWrfaPjdpUrqzJ3f7mL8xF/zbSWp+pPjqb9zubBaS/eq1z23D9YBImwDg685qcrNF9wjokcJPEumt9Uu+ZKmhH475EmYzTtm/cuLHhfRQA95UZvR/+0AereTkESzwzjGE3Rh3JhSsMxL3tGHglAkKiCaumrPK8yz2XKa0WHMOyEemNA/LYLkakmM/KwIPfk2yqX+0Uk5095sKC40u4IpnJKWPxs+NSDoWlratXwvG2agDA8wlmOhYz8GwaEQ/Qsx0CAaW4zQ9eAXl2xGwlkz3VJFidBVCyxtPGU7GVhFQl0ktSyDNLZUmv4Ui7svzs16wpPU07QBsWHECARt/bn8vnVtAOqK/60RvLr4w70puQae9d8qzaTZZNqlPSJFkClorksxMSirRpMGVKgbCy/EXcakjXjbZpkKSzDV6A5CRFvBu+9u2b5Qc337kygyjYakv0QEsBd/WfLZTk1gMpmcii5TUvd7/OfSEJqlyhkYmiZm8HbfX2AEz5hq6osoJ+IOJPnuOhTwIqzhh+4L59XVLlMy7ZjofoyZPHvelOO2fW7evrU6DMy+xMtv7+fk02pa1Zs0YdImj1JeUbHSPM+limrEmqsOfcG5p85sllYu190p+aXR6GD3xVV1P1c7flG7G/Z7KfzuZ9u4DJr2EHTOG97Zhszp/ZD7TFrnJqT3tEOhNedUp0w56cwTkweYNdAQ6AnQJMV+/rMZ/vKtvuJQtqguDietmNX4LgRi0A7ovr17nW2rdvn/zpn7xZ2tupSgxDbgW4XBVPy/XxiiF5sg8DjRBgRS+3JaEMPSy45rmEw8rIM6PjZm8A+fx0dnaZFKdYkKGHvi/jpw5JW/dGT6vuPVe9ZMpSdkLK6X6JJdHehyWU6JBwrE2lNSSnqke6lyBaPUY07khh0M1TOEkDCnPIqeSzEiqlTc4SbZdKiIDEijWV0YerrMe4e9WPK3gueFw8wQGzUVEF/STLWiIqfWPuL8zXmiyIqq40c38hoLDgwph7bewTrXqIQCZuQJ7gQYONiBQLGd0/AQ5BAh7zBuRLEo2SxGozApprgNtMHElT3FJkq/evl+QrZbWE/MSnvyH3PlCb1Vr+0RRscbX3QMsBd4DIsZGs/OLYpAF3l6RqGR7aYNxh3ptpQZJqM710ZpeJR0OyvsteRNXEVM8ZxoF0gPn5m40l9+SH6qxxwZZ2XddAfkiGTw1JNmM2WizndOJnGrBzPCSOwaq75gIKABue2DQ0zzCZfIckwd+4BaYKZbnzeF7ibZ2SzxdlPD2hGnZAXrKjSw6emt11CcYd5t01fUkXCzqdXF/k58yOiLN77zzjuOZ4t/OCBzhZQRZ7wOGtr8mAdX5IeLJTy8WNdc33q778PV0ugD8cUuC+pTcuF2wh94PkwOlSmcWC9mauTADcm+mlhS2zbx8VU9+igBsQaMAdzbndzyaBsd89vF4dTzDqsPGAc+55lkMTD9DEItZcUGClw1XrSGXri0VJDx2QiRO3q51iKNZhG1fiHPa6IqVCQUrZSYmUM5YUKjDx4HFkNZYAqqy46sGNYVY5JIA6mjTrxjLkAc9v3vGw3qaDd+AYcA+IF/T8haypWiSsM/EKtEsZKaNbJ3AJJ0VCcQlp8q7To9t7xaQulmSr3u6e3aR6yGvzijzpywP9PSqYsgJxk9Z4EhcNSIyZR/pSKmQ0wFEwTpAigP2yynU0idWzn9TZB9XeI0li/+QImPe9ynEqJX0ufPD/fk36B0enBfELGy3B0q3eAy0F3OlsXmpo0287mJJcgWJMFa005vdzx+bx6ChasfkbYAdv+MDTff6+OlNL9HZEVQbj96VW9sKz2uJB7apAumlNwMuG7phcWJeUeuTwYc8m0s6G5M5GCYBn4lzrk/rqjwEG04H2RqXm1XmpUpHBTExGi20a2FJmGwAfTyYV6B0eyc06wwRLT45I1Z0BhaZXebEeJJ6J/nmk7JNgCQBlNnK1vAOCL5UzNGi4La3ttARCP2B3s1JWhdJWhGknFwQLyHWdVmFVE1O5p5z3+yLZ9mauUQDcm+mlhS3zvOf+irz4xdeopEWZWy+/waQi5Wp1Ui20RE0G9W232RnGmrpJJZKSz1GzwZJZjbWmWGkNsLpEVkD85NiADB++TUK5U5rYbhIRJCsmtbEN4FNOgaKiOrKYVts08HiyA1CrihTsF6MEDN441oJxMNgm4UETDziH0dZqq7DinkSG41ELSs96Eb9086fHcjEvUszaMSQ6JJToFQlTMdiKJFlRKE/jrgje5DnOr9305i5wILCxfdMvVJnW+yfWXq3CqgWivPu2akepSbJ4uEPe40lP3kHSknCdY71joZxrjSe1UR941b5XZHykXz78qRtldDzwcF/YHXJ2Ld1ywJ2bCX37Tx5OyeikFWNytpDOb5V7/PBwTnLF5iQwU3lP3zszN+/sutoteDY8FDf3GNvuAMl0JtEg5bY1CZUJqJOM2hqGVNvupAMAE6zNBgf6jYWEeYzFZOvWraumV+qL2fgPjBcr7hzOFYTvRkZGtBiKv8Gcrd+0WW64d3RmhWGxImUUH5utnUpzTwU3wpkYFI5pn6ZX0gMJmUf6tMIw04+wryMq7QS3dfKYGuNeQ+KbuuOybU1cHr2jyxyYFunfvtg+CoD7Yntu9vW0Yuqll+rMmiWZopWOejIMA+6MBU1kVgtCijBZtWRjlinSVLOLdM8Zm700WYitZ8fA9yMnH5Sx43cqm64FhzShlYJLYQXyoUrRxCeeR7uCdHWVAQiXlHUv5/PmmgLD7gFvZDOqtA9FjY339m/Qmn1736tjiyfpciSOvgA8N5hSVpltKp0qg028AmBuXyNhkkMBxlVNPNt1zz1X9RRQzrvHy3vVOggEA/b+UL0/RZiiCf0hyFYpm7LtxuaXNSnVbDT1HRaJqxc764aYHlM/edZzVV7pLpPbhENl85/XBFw7tv7BEfnsV26Vk4Ojyz+Igi22TA+0HnDXB0hF7jk+KUeGs+os4ypF+oE7et1m5TI8T6i4apXTgraaesBfBdLqcfgqpjopgIjq2BNR08Dzs3Ndm+xcZ0l3DuifPHFcWRhHPq5du1YTUVdTA4gDyOvbbIl+FJCanLRCHIC7tvZ2KZUqcvuhtGebOr3eAUHvoVNZzzJt5pkTBDMD5V7Qq6lvzvZjcdKk+vNsJjHYZDKuIrD969xkTJdb2+q+jW1y4ZZ2ces4G0j+rTo1rWBnB8B9+TsX4H75ZZep5AXGHACN9zq/qywDcOw1s4A0Vh2ArBINLwnSFWxTkO3pXlxRLdbRQNBjqI/ed5NkRw6oPMukLs5Wkf1RC6Jk8hOsDHFN8RJNtQYpANjc2UWUdQ6p5l3ZZQ8p8zoGJJtHOt95fi5aCMkDyBQaA+jq3zaT4IIOQDPgWYE75xKmYipFmOISTVqRKts+HYP0DE275QIga/HSYauA3qq1EnjYvgHVAG4KLmkyqwYZjj83MK7noIBejSpVAlS15PScfMx2kutEToIVkKJVyjlzmUGWw9qlghx4+IR856b75eRQavkHUbDFlumBlgTuJM9M5Utyy/5x/Re5jLLuvipnkwtwl+FqsY2h9OxMZMtc0bPsQJG7UFDJr2Wv2UEaIOlKRJRxp7EcTjIXbukQKq1Wk1LLRTlx/FiVoQHkYlW3Glt9xUkcbgDuzTRXqOzEWE5+fnTCAlvqHXiJqrxIjswhl2EfrWKTaiCDior+EuXN9NKZW4ZEQNi2SJjpfvvxNyuu5BVO8gJVx4jO5urT3RbRCqj+HJBqEre3DQfckZTt3pCUy7d3SSJW07WfLpkM5xoA9+Uffx/813/RZHbnNmRAPKJ5MwBu7CHVQUXBZw3cuhoNZivrebCrB6Lhdj/j7pZ1xZcevutbUsme8lj1iGBdaGDZJcJaBdAySTYeG69A1/NMlzJ6dxh6z1DA06Zr0SbHnKulYs1VRmXwzrdd/dfRf7PPiJnBKL4vmWCmlFcsrd7zyowTqGAHGZdILCHUMtBniBaOMplN7Uehs0lkqlIWl5AKg1+Scn7KcDr+62HzzVeNvpecihzIuEBmI7g/LRRgMbPU9PJO9JoA8nHCsXDGJD4ktrIBq3BL4vDdDxyXH/7kIRkenVj+QRRssWV6oOWAu95OWkW1LA8NZGT/wNQ0dxnHurPcgwMZv0nGvBclcJiZt4tO6wI8FEmgU39f50ft+9dJXnauS0ib2onZY3dtV0wu3tpp9o+eZjczNalFYYy1FwXCZ9LycbaOhA2jEqprADvkPC6BqZkLwEM+VyjLjw+kZDxj7ksAd3OXqcjAeEHGMrNXDVat+yoPYgHAMNRWZCjZTLec8WUAUWhi/Q0QRDVT16xiqulZXZVaO9e8FlyqB/qw5AS3bqxrYl+9m4wv03Rjd0wu396ps1F+bTsyHCteufLZDAFwX96huHfvHvmTN1+rDlQKUj0Gnb0gjVE9teeWRTKl6sJVygHDa+DZ/e3YXhsyVnTIklcp3mRFjPidbey/4ysixXGPSYd0xw3Fm9wBeKq3uVU0NUbcAKoWG8LfXJtlceh723csMNPmhMN3gFzzM7fgwmYKdDvqGQ/zTaASk7CicdPZa0PeA4DXSq16d3g2kBGJhIoSrmQljLtLtEsBvDnLeOJ+7QNHCjgm3o4fdr+SnxChUFIkKSE87ENxKZM4662uy2j+nc02MJuggN3bpgVQHtuuhZ5cjzibSWPt9XAqOOiJ3HnPcbn+R3fK5NTsJgPLO7qCra3GHmhZ4A44GZksyG0Pp1Tn7mcV3Q2wkGJMXBxkBENz6H9X4wU8m48JkOE0uFUG0QPj9loJSTIe1tLt+rcH3J+wt0dlMwratXy7yODgoGQzGV0G8LN9+/ZV2XVY6WEJ6RpFoPx+7s0cNOOfhO3hdEHuOJSu3R8UT4G5KVbk4TncZdjHSrHuvKY1eW4OvfZ852h+5ry4SLCbDnznW/dMfM8LGgBF0ilgSatUFpmWN42us010xZXcMfrPjYJMjc61MxmRnrZZ2HankPEBdyQyV+/tsftAk1LDeo+ZpMxWWMG8VD21ALgv7yjcu3evvOPtb1GpnB+012CgjTnGHuCb8YijCWUbssWSxEIVaYtbUmsYWUuISqcw4dgZWqDpHGfUryUckUJ2XI7f/wN1bNHqo161UMeeqxmjQ7Ce/aQCdy8TFfBrVojmXW7/A16pfOoc4uz5bUWPCEjNLUZ19J4m0r5HBmMVWmuqMKW1DWB71VeNuEc7zj4A4iUJlSYlGsFdLCFl9WGPe4WdmAkzdxlXSMl84R26LooUslLOjYngux5v9xxr2K0FR/qvLg/jTqDBvwRLBtjN6UfrqppnO0GXOtMYYLdV0bubRz2BxZ33npAvfv2m5R1AwdZargdaErhrIE0VsnJFbj0wLmOT0z3d7eFgQJwkVVeAppmrw7ZIVg3ame0BpvHXeS4Z06f9XeVUe9hv7IrJ2k6rWMd0/+4NXpVUH9vOA/P48aMG7kWUaW9WelLfC8eOHVOmF+Bfz34uR49hBwkzS1ts9VbnLkPuB+5LJHHj6Y5sxnm6HxzKSV4tBhs3lkc6tpxadz/jvBRfeKcFX8o2luNaNbMN9V/PZD1e0WYHAA4miclVgXu+kNeqkvEYJdilWvHSgfpsLqvAPVZXZ2BLH1rimSx7NSlVB71BcRxkfum8Htng2aMqcPeBdn9dhGbObbHLBMB9sT3XeL03vtH07TyPnAzGXf9CvqBMczJpnvr5fE4BJffOgJWLmNFiJieXDmTb5YpEwxZgOk94KrNOjp2QU0fuUv266tvVh73mPW7PWgCpyUKM2cdCsSYJAbSrv7pqzdHlhyzJs1JjpssaSLCa+ZyrKt7TwBNYaIDhSXO4P7Swks/6IEkAACAASURBVLL5TnJigFi0ABL2ihRdQjrjafj1uCoSLmU0GTQaKkgosc6sLTWacAmkJJja3yqFCZWljM1jZlwkmtRKrthImp7dk8Grx7udf6mQVb0654ZmH6kOx62yGAo4qRG9VXFVZh4XnDDWnhY4MXORL5TknocG5bpv3rq8AyjYWsv1QMsCdyeXQRLwvftx0DBbSC3GxA3uBe3943lJZZvzdOfqsR6ABeAStDPXA2s6o2pbN59LxgWb26vyFxJZL9uORMZj2r3E1FRqXMZGxxx+0WJLTCuT1OkSOwHJnZ2dVZakEShHaoNlI22xoHquHvX7uPNiRYPvd5FZyNVwFVNPjObkLk/r7oqV8XIfmyrJQMo0oA1bRWR4sqiSm+VomWxmmu8weu3FnhvbgvXzS0yW4xhXYhvO2pFt+xlzB9z1pewBa/Vn9zTv6Nw1yTBM+fqYymcA/X4hC0w7jPs0bbt6dnu+1H6hsohKZC7b3iFYR6qTjMe226zU4gsuLbTfAuC+0B6be/k3vOH18tjHXqnBIAw5wNolozKLw98krTJOcNbSZNVEmwxnFnZvw8zHwhVJRCMyMXpC0ifv9rTapkk3ErzGkJtEhZklADsOM2aFaBrvssemA1hht8sqUlGiwEvGtGeT+ZmDgJF7owM3zQ0yHAPxph03bXkkhgTGtPVu5kgdWzwQjZOLWj2ysZCx4AafixIuZc0hJ9YhoUhSz83sK/Gbd0WQLDjRJFoKOwHeOf5Yp4TCBB1epWp1vLHzwcOd5wCa90iUyt7moKDSIy1ilVMfePWO12DBse4w8xYCMUPAs/i2uw7Jd2+8a3kHULC1luuBlgXu9DQgHTBy15G0nBzPeUmqNVZRWfeyx7ovwDEGH3ikAkE7Mz0Qi1Ip1fyq/b7STtPupvRdpVSWg6G/ZFuH2j86IGIuGyE5cfy4JgS6tn79ekmlUp6WuPE5dnV1ybp166pfwvLCtru2FNZ+VqxcqWhgwHkSGCxE116/TX05qnVqWX5yIKWyMse4O/vUh4fmno1aLtYd0EkhIX/zVwVdyCgzIFysMtcLWbfZZTlWVy5e/a0927xm1/cvl83BcHpT/eGwyhkA3xRSQW9sYzwiiQTMeU2kAgAgQJmtz1AaUViMWSbntOT/14BLLcOQOggvu2rDtKBWq6V6dpCni23nfALgvpiRNPs6H/zgB6Svt88sBj2Zi4Ot5mBS0uRUk7tY8ijJmMPZGnA3wL1wsqqUGdMDK2VGpZQZlnJ21NxYKni/80tBZWGKtWGWnVUiybAeNa1MvC6Llh0QbxVP1SFGdekeEafyGit4RIugqdcEdUsqVe94TVZHquIcYDwLSE/HD0sPYNetcl967jmVSkFZ+bAmtto9ZZYwHAMWTV4OFew/bD3np0FJRcr4zUc71G9eLSy9bTqLTDtmk9mYtAcgbrp1NPh8rk46zF6oew4yGssP0JwT9ZsPSbEckm99/y65/c6HapKd5R1KwdZapAdaGrg7LS+JdD89lFaQgt4dtlFvBo915/sRBH0LaONTRZn0VZFcwKrBokvpgZDI+k6cZGqaWwcq/OACDTvVHx1TyO/b19rfDuzjMMDL7MTxE1W2vdlDq/d4dxIZt/6OHTuWBKybPY6lLMc9AEg/OZaTu45MzEjiHs+U5OS4yXJma1RSxft9KQ19tr9FI1Gdql9MA8wuFUzPtl9ADgGaGVqYBpVjXWzza/HdNowdN9kBO0L6MltRJQIIpA4G8ENaSdW1+bXt08XqV+7sVN/2mra9xrg7Kdpiz7N+PVekZ7btBcB9uXpaxCWmEujDrjNmXdVUCz7tMwO1Up3FyZTD4rgpN+PjZDbNAHgzgai50/iBv2rpMyMKjvMjD0mIHI+pQbNPhGlXS0mfF3s1t8KO0RxW2HZEZ4VUC+8l1SrYBQBTVTUcURBvrjMw7cbkA3ZNY07wUHNtssRrLxDw9Oc29sHyVGLlPiOZtZY4q6E0chVnlwnYJ3DQBFX2TUGQDtO5R5OanOpcYVw9BrahMiOnd9egxNJnLefAs2knGPACcSQ9GmQIswcxCUdJvE3IV2+4S2776b1KLATtkdsDrQ3cnda9VJb9OMwMTtWsITURxGbVJvNlOdZkJVU3FLiZkBJ4FaMfuSPkNJ85iXLmkuGm+2ve7TXdri2DZpeGznf3+jaJkZDqadtdsl1qfFzGxhZerMIP3P0SFvYH6DznnHNOc88sbncA92yhpEmqIxMmAVM5mffifWgwO2fV4KVKx3hhoc/2N3Tbi/EuccmbS5HZNOpFnFwK+byCg0bOLYvreVEHGZevUM9o8jfjCFvI+RrHZxaoxsj7i5I5ScBcTjJYQD774j7p64hpYOu07c4Cku0aW1tzH5nvmGb73snJZpOSTU1NySc/+Un56le/uthdBOv5emDfvr3y9re9VccSs1E8/2JYP3rFlopaFTWqwa4rvMTfqWJYcp4cdLou3gWVtpPZmHiXeOlmBeuBe+0QvTErJSlODUlbW1LKU6ckM9avYDgz3q/HbKw6BYoiCkqZVYNxNjvfuiBBdepIVdwMgfNJd8WetMT6tEqmVVmeJz1RZlsTQC15VCl6les41xtj5SHbmcVA7mKadM8/niOmOBIsOYAdO0ruUOQyagfpwXZlzxW617AEHvAl2HqCEktCVfZfk+2xfkQ+hLTJklLDMSqsAtxjUmnbpQXyhoaG5PixkzI4NCiDg0MyODggU1OzJC0Ed8xZ1wMtDdy5GgAQGHaKLWF/N5UrmcOMB068PFUtKjOXBV7DFzoJehMUZjrrrvuqPCEecGs6oqrB1clPTzNZXyk1Fg7J3o3GPsLMX7W72ys+Y1pd5ybDev0nT84piZmtIxzwqAftLE8FU2evtio70ndQjnVHH3nTQ+MymSsqeHf3DffFvLNRFZH+RQaxfo23AgGfi8pC+w55CVUZlyJd8e+TFyQMOy9RpyVfTk94P3Cn2A3gWB09kN/Ep0tjFtIX67pikogacz89cdvpjGu6ee6Bq87tlou3kjw300mG+2xkZLgq0WJsLyXp2tUg4NiYlfLnMXDuWJ1+61vfkq997WsLOeVg2Vl64LnP/RV5yYuvUR07yc3OzQVpDP2NNMYlozofcd6XwwXHbs9kzm02yBPb+ByJalaRNXBv/u9W9bO+udklM3wsSXsiId1dHYK9qSZZe96RmfEBBa+nDt0pBBr5yWG1e46Z0bqnc0dmYiy0AlgndfEcZ/SYWVbtFa0QkyeIsXBXZ7nsCO14VJCjCaWebqbqcGNnQkJpXpNdzeXFKqvaewk5TkgLO6lrjVewCa92TSw1sY3OKmiAoevD/isMr/rKq/zGc9lytpxSQr7IYnHdL+4/xCdYbSbaumXTziukvbNX8vmCEASn0xM600JyO3lcJ0+elIGBQRkYHFBA36iYX3AztX4PtDxwt2kmtLxo2TNy34lJ/d3peN1Nxz17cCirTjQLacshFVjI/s62ZVUDWKJiHGB85sPdf7497RHVqM8HSLb0xIVEVDZ38Tkd6ttek8gATmA5zBHhyJGaJ/pC+1Zt+xpMSeKrPpu8YaH7WOnl/Vp3KqY+cNK7PzzwTqGyoyO5eesdpLMlSWcWPj1br9VG490My1zfL64wURsJmg1AwkL6kTEJYAfoAHiWKxCoPwY7d7OtdI0xBau/2Eagira9NvvUeEbK3Wrkijzn4jValMwSUmtOMvw+NDioAMA1ZpIWK2PifA8dOqRBLdupz9EYHh7W3JKbbrpJPvvZzy62C4L1fD1wLY4yl1+uzyMSTxlfTi7D+Aa4Qz709PTqWm5mZTA7/Vnsl8s4gO6Xwhj2tXX8AN7/9/TlPc91gKuUpKurU9qSCZXNEDBHqpaOdnfoDKDmoBoAz0+cUnCaSw/p7wBfAL2zkTXdt2ejqEWecI0x2YkGL8rgu8JNrgaqwXVltDVZFU94u5dUs+6rIquuMWrraNtzP4o3SoBw+PKygXdNYI1KiG1RyEmZeSMpNDkXWYxKf+ydpDMf4bg3i0YFVlMHkAOgEiIvwbVStiq1gPZwLCHReLds3HaxdPWsrd5bgHacdZhF4XfMFrAUJq8om83pbOfJk/1KYA0OnVJb5IGBAV02aK3bAy0P3O3BYb7VMIl3HklL/1h+usOMd+8NLIJ1Z9VUpiQTC3Cmad3hsPxH7pLweDjOVvmRvQIi1uPbXnXEaFBIxnMugG0HwJy/uV3Wd3ml3uskMoCUqalJfVCtRFspO8iVOFZl3bGDLFc0F2QonfflgogcH8sJwHy+NjxRlFyRl958S9a+97un1Ou0m9+KCEmevLSXGjA5dgpmPQGQmCeYXMgxNlrWKldalcSlavNhIBW0k3Ttm5Gqsu6uEqN3IEhknnJ+r2zuoYiZSWz8vu2jIyOSTtdKp3OPMq4XmxTtZqdmuzeOHDminvXXX3+9JqgGbek98PrXvVauuupxem0JRgGbiYQFtwDEfKGgI7ytrd0rzlSSYiUsI7n/n733ALOzLNOA79PPzJmeZNIrabQQKdJElyoiKCgKNpbFvro2dHX9/ffX1XXVVUFBVhZ2FV0FREGUIhKwIEgJSYCEkIQkkDqT6XN6/6/7eb/nnHe+nJk509KcjyvMzDlffb+33O/93s/9DN2I3Xr3Sjp4N5BX3bsB+Ua2wrpE0B4IBpCnw43XeMQTXEZqasSqWdhr6uCdgFRS45z8EVjHYzEJRCcQjURqkYoa7XzXzvXIpGJI9beLr7tczwkkFQAvFov0RffD73N050yEZNziRUojenLKbuSM1qqBZDV1JCyOnaXxmCfoJsB2EjxRe5+jpSU18F7AF4Q/VFvyk6eOXRJCieWjCRI2wbRqMZlDMZ9DXjT14qkj0hm+S/bXmRw18ECA/ZTXj1DtFMxZdAKaWlpLbVQDYekapCSTtl/jKOSXvjNKMwYmgMvlEItGhYnv6OiSnCEE8mToyd5PbodHCRwRwJ1FLfZ3hSL2RTN4dnu0BOTFt1oaC0T/PlJfd50YdMWyoi2b3KovAeNNXZ7Zk2kl4+reCDzoxc7l/4pZUh22h+BjemMQzbV+YdyPmxMpJY8ZGJRqJAO2fWP1d13dnhxMZs6cWd3OB3kvw+YY4N6fzGH1diMp499sN/Rzf7UzLQ5MQ20ctGiVyjZV7Uavch1QBnv/w53LBHkmHScZk8nQDKJlpwZnvVsGyUrJnXgPojen3z/90AMmPuJw2iquSDkxqDYDr5HYx82uxSkL6sVxSZ2WNNlSKpWUSa3Nu7qdlEZaNpqDYOHChfsdqonF2GbuueeeSeA+0sIdZP8bvn8dmpqaHMcY9rXMuGvyWhTEUYZA0ARa68ag1ETeSDbsTaUt2r7cuvVKQau6zwAZDfXbBTo/BdHQUA+Pn/p6cy0C06CTgMwkhRKFuWwSgs12zUytPj8SqZT0W7x3ui4RA6fTGcSTKQRraqQNs01n4/3IphLIJXuRinYIe57qbTNZVSWoNe3o2Y1e3SRyMkmS1MFFg3fFkcbRuxvtuVoy0hnGuE0Ja59Li+7dKHmcYFpfQPzZjVzHsPVk97naLIw+34HodQjSdZXAMPsE75TaGLtKo4cX33gmhmLSKa8XDc2zsWDJiYjUNzrJm8xKAO+JkzWV/XGSxkmCYeM1KNlIdSih4soMV15YliTWuOJGZj4RTwqA37VrN55//gVwhWxyOzRL4IgB7gMkAR1JvLQ34QTiUe8uXYY0Mgaq0tt6pLJ1NiQmsklPgveqanKloER2PuHQ/unpB5fImOVZVUYQsM9qCoH7HzMrUsqOqoGoJhOkoSIJSPbs2TMqfbv9gMahwVMKMtTvDuXsq5VekKhMxT6VID0lkjINVKWetK2vuhgQauXpAV8teC87ygx0RamqEjk7acIlDk4cPDkgqU610nkC/kAJmIssJsOg3DwCASYwOvwAO5+xPuxDg5Uh1WhtOdEttxGp9WT2PcDMphBOmBvBnBaT6MW0DY+saLEv3LNnt5SlXZ+pbx+tDEllMpyYM/+Ae9u5c6cARV7jjjvumATuI2kAg+y7ePFR+MynPyU5Kdi3UhYjMRSShMgw7uyHCeQJHiUgslBAb8aDPC0JDZI2sg7H7ch+/wrK3cy6Dezdt8brswsOhwOoqQ0Lu05QahxdjHyEQhJZAXJ8XAS0O1lVaR0pkwxxYzSgXdp7sYhYfxTNTU1inchhuL8/inDAJH5iTgcvWXpO3Ck1LxSRTvRL8rNUbwf8dBhL9aOQyyCdjCKdTjr1n8y7cZYx6nSy7UVhws19mTGFrDo96NlmRP6Zc/7Omb6QqwksSNqrUjZjnGVM4qpS5lZZWeBZPeY8TmCq+rlL9ldfUM6fy+bFVCCdysAfqhEdfeuMBTj+5HMQcpJp6aoKzxkIBkt9o0rdOKmRPsKZtMnvDH7N56RMycbzM0qqRGLl80p5URv/g5v+C1whm9wOzRI4YoC7NDI2IEnpXpCkM0y+lMsV5DOTdc10EHt6MohnhpcGuF8Zz9ER49JW9YzjofnaJ/6ubJ9qc7Vy1kj76uzoZjSUPdsHAyShgAezm0PiJHPsrFqEg0xdrcF2TsKl0uBjGFkGwlViiQZ7enZkra2twlywQ6NXuw5aHAAZ+MONHSO94A+3TSUzjAHZ0p7A9o5kKZCbg88rnWkjhRlmS2UK6K4iz4Ey5Vpmo7FWlMyjZN4cdtAEfRkIYIKQDRvF98P3xv2EUQ8GZEAimOH3ZJpMxsXDb+O4O73BSMK4lcC6O9mS83iU09BS9XVLGwaAdgPeveJAkXZ5xLPeMyB7tJsy6pXiPzQHgurnJ+0gR1vKA49705suxNvfdpk4tYhcVFY3izJpZZ03Hu4FMDCa/RiZVv6M5nzIWGNYScHt2Du6QbwN5vfTv4tnuuN77tweZYz19REBggJOeS2vR5h2E3MmVLTEf7y4cSOOPfoYMEne3rY2TG9txazZs2WMJegn686JCPtmPg/7gnQmW8rjQBY7FAxIO0+naeVq3Jo4aamhPKdYRIDZVZ2HzOcNSy5APJ9BLpNCf9c+429fzCKbipugUmSEVc+kE8imY453PIEvwS4J9DTSsT4BugX4TPgtz+E4w8gzCmB2/GVEb28Yf9HAU2OfzYk3O+VM8q5AH3iTUCoWjcMbCCCRyCDIuKBgGNNmzMVZ515W8uo3KoO8aeMSj2X6bgXxnBAIy+/EAcqkzsqua343bH9ppQZF9Pb24TvfvQ5btrw8PhV18izjXgJHFHBX1p2sIn3Y/7q1f0DSGZXMcD8G6tmdV9UlKzaRI5MLVH3uI2RHMrgcJMqbB+FQaD/trDuJjO2QYSy0ys4yi6aGQTcNZkYlA8LBROUxXP63vd55nAKJkRQpmcJKUp6RnONQ3lfbB0E6pTK0iOxNmLrMf8wwvLeXtojD6V9N3AcDW4faVE8+XHzDYOdgPWKKdtXbDidxURcXw+mZ8DAycWNxSTnY75N1uzniR5BMXskiVZl2EwdiiHbzk7r2RdPCYEbhhlp/qY0o2864j67OzgF5DcYjCzDZOYLEBQsW7Fdk/I7vQC1UX3jhhQkrVtaVnp6eiitkB2uyzXZA2Z5MurxeIQfGY5s/b07Jp92wr0aHHQ7XyE+yypSACOPu9UifyPfQlTTBk0OFd8hk2GLi9X5t4G76Z2e2KI4rbG8B1NfVyn35RCKTQzKeAqVZL218Ec+tWYtYX7/0Mbt27sTc+fPx3zf/EPPmzEY0FpP76uvrE6kIWe23vf3t+Ngn/wlz5y0Q8i0YDgqo/+EPf4hLLrkEP//5z7D4qMW48sorZDXJzEfUUcYQOJS/M+aTMDpH8CqZVg2S156umCUAJrWeQyoREwBvJj8FYfL5eToRRSYVRyoZFdBfyKYR6+935DN5ZFP9SEW7DElIhlBzQIje3gTC81yGjTfSm1zOJMljX5cr0EGGQBro7ukzUqCiB4FACM0tLZg99yiceNq5Jr+Eo2lX735l1fnTsOgkGA2T7l4xUV18KByWYmD8ADfGn/CY3Z39OOPTd41HFZ08xwSWQOc9nzatrzgSenICb2gsp1abO7KKndGMJJ7hkhP1vOpAw59MPkOLu9FslBgwUK9aucBornE4HzMwU2Zl0M7no049EjIdzaD2j4D4Ty+dXiPBqHTHENDuLP2rdtesrpZlNRy8e3tNVr9qtsNJs17peZhxlQFHDAwcSu4g7YPsXL4gK1N/2tQrqbRV776nN4O+ZHWOAxKsmq3M0Nts+0idZGzAzmetxomFz0U2Tj3myCwHXdlIq6kHh9o+LXV+1NAedZg2QiTOGJH5U8KY2xLC4uk1jgd2eVWKbWz37l0me6XzoDzvWAJSeRoCAa5utbS0iGzD3tgXULI2EgtVDXKsNkiW+xOUEvCZOjBw4zNWmlAcqHdNDTEDAHkfU6ZMAWMJxmNLxGNIJGLGpYgsrmi2TSZerkrRWtGwrIYlJphjc41mvIybHHIbDrjrwZRwMEMogTEJlYb6evg9HsSiMWQzafziF3fi6KOX48YbbkR9XZ0A2oXz5+LOO+5EbU0EtZFa0Vtzgs17nTJ1qujZOzo75X2yX+vt78eCBYtw7vnn46Mf+5h4vD/88MM45pij0b5vH/6w6hFccOH5uOD888XBjDejqxDGU9jcrQkJNT2ECVctu+QUHBmLGDY6Mh0eQztbMLGV4ziTyxiQa2REBaTiUSEXhPWWlQ4/0ok+pOJ9iPZ3g++omKGNLYkmauEpf0khl0kg2tcj0pp0Ni/yGmaC5epUIplBLJE2EzDxrIdITJcecxKWHXeqrD6ohEitODVewFh+GvcgA+o5cTM+/ixfXU3m/atUxgQ1G0tcTnzufXo3rvnv58ejik6eYwJLoPir9xw5wF0GEkao00XDScy0zZIEqGSGrZfAnczhaIQvEqgX4xLXaI6ewLd5kE89UNvOZctAxeyTBOD0bJcOVZnE/TS7DCT04sT5dTh2dq1o2lXXy89VKlNKTmMli+RAadvcDVUsPKfbc/ogF+OILm8/azUTEM1xwDayqzuFDbvLene2mW0dqWEDVU07A3rjOaQqgHcNTB6JbzvBPoGe7QvNwYba9koBp1pIZKlofaagXQLZqkhsNKJCPgg7U9NObbvIgmSZfaCu3bQdsyxFcE/Azv25KkW5gj3BNdaP7bK0byuGGNjY3Nw8pqcjuGIgWyVwTEBP0EAJzXAb2T7WZWUAlZ0mEzjYxrrCYyoBdj2G52H7Huum/ubVTij0erFYTGwwybSPZ/6H/r4eAWecGLPstH6oNl2Ctx2PdQFldDCBF73pwRMrCXcnxAjBva56DrSB1OeSyST13NSDF3OY0tQgGupf3Hk7/uvGH+AD738/ZrS24n9uvQXveMc7pI6sWbMGr1l5Iu6++1fY9NImSY7HPqu5uRGnnnoqtm7dJoC9oaFR6sGyo5dLP75m7TppB/MWzMe73/1uzF+wAF1d3Vi+/BjcfMt/Y+uWTTjvvPOENea15s1fIHEtAtKdAE0+hc+RrKQcj3Zj+ViAn/aSJm+qk3nbi2gsioa6euPi5MhNqMunxSOH/UI2g3w2a2wdHQkQJxX8m32WTJQon5FJd1HYekrUmOyN74NSomw6jmgfAX4/stkU8tm0SH4I5vlOc/ksYtFekceccMo5WLTkOMeu1bgISUyBOLGZuABbV8/jycyrRSi/s+9J3Yf4mZFUBSTPxwNr9uCamyeB+1j7i4k+/ogD7rYkIJMrYMPuGHb30N3CaOAVvHM/elgnB2ENhyt4AiACl8mA1XJJ0XJKgm2otbOCBO2yJGhnoOl+CZZKS7NlQEKf9pMX1iFIoM4O1NG1G2s7I5FR4G9fg8vz1aaFHqu+d7h6MpHfEzTpMrxep5Krh/seNFCVTPvOrhQ2tSWQyZp4EE5m2V6qmZISvPewDVhtyABpw3xyyArX7B+QrN/pfYmWPZmSxWuCG3qrq+RqqEyrdpIj4z4x8RaPE/k+9dzSRiIMMhw4sdWVKVsiw4Rlc1qCCPu9sipFSZkbtCcnSCLD+yU456DvDkolWCVYqzbvwWDB5GSoyVS7V5IIXGhnN5wnNWNVpk+fPqrXZiQnaVnN4s/xWKEY1Y24DmIwZDzeX3IOUbDO3XRiwXvnWKcSK4KzZMEHLqhVXFxX/3EXYJe26vJwL90O+2BKWPwetO/ZLXKYjRtfxN49e0WrXshmcc89v8L555+P3/72t3LdUCAs7431w8jgTJs/5pjlSKaS0vaPOfZY9PX34bbbbsMXv/hFPPXUMzjhhBPw8ssvIxgI4w3nnI14Iokzz3ydAHYm9Pr3r38Vn/rEJ/GnP/8JK1e+Bu//4Afgl9UIGr0wDiYvHuyhgEluJAnYckXjckP3HWYQdmTp/DvoJImiAw3lNca/3YOisaUBHbMIijnOiZUjATA1/bSu9fmQYzZmZ+Kk7LZOpmy9ucrgTZAqkE7FkUzERG7Kz9j/cRJSU9uA2kiDBNmLxaST/dqMoyaewPw0cQQamGzAfVlCw8kE2ytjH7ip3Ib33BNL47LvPIVntla/Wj0e9XnyHCMvgSMPuLMMihAQQgYxmcmLRSQlAAawSDOTkiJbSF3vqPTuTkAsA/UmrSLpWlLWtiv4cldHdvAMMFXQzg6UHYlJrFN2yKB+/fi5EaycW2cyqboAuw3aHXlv6VLsiOhioRsHbgmWrZACt66u7rAMNOWzcWLijvyvVhbASavRthfE053AfUcXBwozuWWb6E3QvaW6TWUzRiIzMOnQUGdgIBm16xyweTHqLjWIlP7DrB9k5NybAipJpkJtrSR2KlveVXfXh+ZeNmh369pFClGSzXgQDniwcFpYJkhHtYYlgFtBu5nkcmWqCFo1mrTqZmP7JNAeq/5fZTKVwDmTMfE9kYkfSr6l96T7V3orBBrKWPOcNjM/3Fsk2z5Slpxti2CdbLldZryHQyEOhlKIuD/REAAAIABJREFUeCzq6JipeTbBm5oFWKUcLCuxh3SsGOnfnmUwqSuOxQRFDmTY9bntd6cgsLz64EE2lcTqvz6B73z7W+Lm8plrP4UXNmyQ4My5M2bjwQcewPoNG0S6GA4F5T1u3rylpMMmg833U1cXwWVvuxSxeByrV6+Rurl37x60zpiFbDqNukgEJCV27NyBaVOn40Mf/Ud877rr8Jv778cvf3UXpk2bio0bN6Jtz16sXLlS+rZFRy3CqWecLqw7wbesxEl0qcmCqn1NWtxhSFyQ5c6LLp5gv4arGYWCA8QNw02bS248PplOSf+kAF1WhOls49hbEsybvtqYsstkygkapZRJg+uNZa+J6SETLvjE6Xy1D2BCKh7PtqCgnedWRl2JKu4vDkLy7imRMY9Mlp+TF9W+U0Jl5DNmBYDn6YymccX1q/H01p7hmtXk9we5BI444C6dlPM/CfrIF8Ut4+lt/eJjrSnfpfI74J3M+wjsqfd7ZZ3Rv22fd5sxZYdAzWKlbVYzU72bjoRLhpl0WhLhaEZMXfpfPqMGr1/WZDrXCkw7gbutabev5Q5MpXc0OzMyevY2HjKBg9l2KzGUU6dOrVpDa8C7aR8MkNq6Lyn/COj59/aOtPysBryLXWoih/4Yj6/esclIn7xyH9Sl2gmRCOY5SLndaJgynYMNtwOVSOlAvWeCdsZ+DLR5dFk/Ou2nNugD2xNXo2pDXpy8oL4kJbNjQLq7OiWjosqaWaYMFK0GTA/33IPJZOgRz2tW0r1XOicBckdHx3CXG/H3BLTU11ez6WSQkwJ7kq+ThtFmlK3m2iPdJ5WMC8jT7L8E52wTGqCqunaCNDKrZGC5QtGf94PGUVoXZAx0LAMJIk1Y50BpjNYTBXzK1jN8lSD1+9d/B9s2b8bunTuwYP48rH1uHRYvXYrfPfggvPDhoosuklXBxYsXI1Jbg9///iHJsMsJEAkVuW6xKBPJWKwfvoAfK1eeCJIqe/e0YfbcuVh+9NGyb3tbm7im3H/f/Tj++BXY8OKL+OrX/p0Ginjqqacwb+5c3P/b+9HV0YFTTjtV+o858+figx/+MGbNnGX80cXBxYl5I1jPmQystXURp+8y8QEcw1gWkkTJKTOR4Tre+Awc50bcoPIzsbB0JgRmNUGzppZ7NvanBOE9ff2oobGCz4egtyifEVjXRiLyXtWuVfpIxznLyF+MxNSw9+b9EnSrfp1uPPydb1nqrBOs6ncygXMSYQJcCdwh9YbHs87QiW/xJx4aaXWc3P8glMARCdwVvLPxkEUkAGF2yPW7YrK0rzpfBe99idEHq8q16BGfzss1hjHlOAiveGIv6bbsY1CN23qPHRuZdr+3aLTnTqcWidQg6HilK6vOQNQzljQ6ThqGFbGlMcq2D+bup8Fg+tRkeNjh2QklDmemnc/lXlXgZ9Wy7VouEqwtCTxMcia2Efq7UyZDMJ/MFPAqWXjHSnW4WkQpQXvvQLcmAmsyUjJYOku2ZIFFk+tMvgjQ3Tp2Xb2x6xInBEwaolQUWSK6FR0pmx33UWbay6tQZaYdklRp3pQwArTZ83skGVldiBapTuC2Oi3BuHfY6W4pG+Eq1HhslTTs7FMJzLhVy3ZTOsEJ93hv1ch0eL/sMzhxsCUkrLfsO8a6KjHez8TzUUpBwCWuJ05GYQJ5AjkD2EIlK1SCV4I89hkdaUJtC7hbLLsA6LJJTMnNiXVRGeUSaPd4aF6Ir371K3jy8ccwd+ZMPLLqYcyZO0fY25pILd555ZW44NwL8K1vfUuOX716NfK5jIB41VUrg6xe7Xw26tp5L9u2voKPfOQjmDl7Fnbt3o0tW7YIk37WWWdJ8rA//OGPuPbaz+K5555Dd28Xvv7Vr+ITn/qMSF9+eNNNOOPMM/H8+udwy//+Dz760Y/ivoceQm1tvUw2SuOTkO8FBDxeZKhP9xtbRWZ4JeAtr+EZhp6fcUXSWDqaN7vfOFRw3FwGtLqSMaSTDLKA7t4+8YnPF02504Ve9PFeIOAhoZJHkLkXJIusxisY5pybxCzkjTad/9T+kxMBkmJatjp5kFUZ1oNsVqw2TSCrcd8yOMiD+9buw3tveGYiquzkOce5BI5Y4K7lpPIYzpTjqTzW7TCyGbGcEq2baYFkzbuq8KceqvwpveHE4EgF78q6aBkMDAw0nYobTLEzagoxEQ41oqaj4z4cGG0LyIDfg2NnRXDigrKmXQKKqGeXqHzHu9tKylTpXXCJmwFOg22HezAqn6sS214tSLLLReNBNKCbshl6vDNJE9sNWXQmLOM2FPPOJEe0fKMFQroYRG8sIQNC7RCBhQJAHD/xGiepiN4bk4dQv64WZWSj7DvgO3QfM8794gE93VBMu91GxPKxxo+ZjUEnmRJwysJ6YdzLEhkn/sPrEYYyY1mzjjU7ql0oKtWaMWOGvCfdCOaNvrY6tpv7UvJlg+ZqC9+egLPNs+3rNlxQKq9H+YbbfaqhoUE09YfyFo32CiOrLiKSC9QBdyqdMJkz6YFuwGgym0dftgxGVR4zQAqjDiwCTPPwElFSN+1kKxagygRLoQD+/sorsG7tWqRTMSTjMdTWRnDSSSdh587duOrqq/HQ73+P1qnT8MQTTwgQJ+O+49XtItvSuARl2w0ANhfnCmk6m8GihYvx3ve+V+rWTTfdhEWLFuG4445DpC6C++67D2eedRbWrVuH448/XtxnKKOh9zgDWxcunI9vffMbaGluEncpyvf++Qv/gte94WzUNzSId7p2anR68dNEgZm9Hc97v05gnErgqGsq9oEy1juzIbLvPB83ynLUyV3rEnfj7kwg1dXTK8khTTIsc0EnLzQ8Ra4KmJUIxq7wmBDMPYdpK+kkpjLsuQ81tbUC1jlx4+qLbQepDL2W78CYEK4KmFwYlBT/bl07rrppzaFc9SfvzSmBIx64s9KbZAVF0fPSw/q5nfSwNuDd2Doam7z2ftrhVb/UX6kW8XyxFH2uh09mc7jVQuNeYJbu1KfbfgbVLPMzgkGyQo2hojCD7Pw4iFCrqIyisogMxKOF3Yo5EQQt95iy3WM5GHUwpl3vYzhHGVrWcQn/cN00oY19/2MJsFWbVLLuYhPpuDFR805bVS6fMo5DV6fc5VYG7R7U19VL0Fk8U5QgODLmQ23MrFopiHn/BF5lJ4wjkWm3g7XVwc5m3U0AtgetDQEJ7NZkTNS0U9vubic8Ry6bkSBBbS/VAulq2wXBEsGy7RjD96aJyjTh0nDnU1nNcPu5v3fLcNR6Uvcb7HkHmygcDoCdzyb69nhUrBX53s2qMpMtmaRFlJJQ/sH9COIJ5CQwNZtDf86sykgipArZUgWna4UR4E5QyuBN487iLeTw7FNP4pq/fx/6e7okIVG+kMWM1mmS7JDvf8aMWfja1/4d3/3ud0BZ2/PPP+9YVUo+V7lfSvo46dq+fTtqamtExsLPWXdS6SzmzZ+HhfMXIFJXJ5MxMsqvf/3rceWVV+Ib3/iGBKMm4nEsW75c4h2WLD0K06bPxIoVK/DYY4+BMsiOtnbs3r0T3V1diEZjMom59G2X4YP/+FGcdsYZwjBLUrpcDgGy2gwslUDbgGQfNsR6ObOskZ07wb5WZTT9p/nHzeN1JDL8Q5NaOd85ca3Mz4qu3n5ksg5AFw95M7bqCkcJ7LsCg/k98zrwnfqKeXFb4zv3F5lwziQPZN3XoFNzG2XaheCe+n0+s0hyOMkWR5kCvn7PJtzwu60jbYqT+x+EEjjigbtUXAe8E5hQBkCt+wu7YiXm3cgBjO6NQIXJaMa60Z2DDDyvdyRtjKZnB2cCA417jPjdmm6r9KhMM90Q9iDgNQE0DD5SAKIsIpNmzGoKYlZzSJLGGJ92Sx7jLP0bnbsmmxm6NIcC7uMNXg70e2UHrMlu9NrDMYvD3aP26TKIlcC7sYrcuDchgGBHdxpRx9/drs3pVFq0tnxp9Gnm8m6SUigu5Ra9SBQqxzrI9yJ9ScskkD7Fpp1S60kJwMD2p0mVjjTQHnZsUU3cRzkPQcki1fp8TnMIjTVG38ptRmMQS2c4fu1O+6DuViVnu3eR2dR2CdG1j6dOm8w69eN24CeBmG6VglIphyFQV3vGSgHWw9VXfs9kSgR+9sZ6QzZXN9E3WzaUBJWU5LiZfa78UT400gDWau5zIvYhIIvHzIoi24PJfmmCDtm/EcRxH/qFK5Bnf92X9SKVo/OIw+46TiN6j9KulWnmPnSk4chJr3aPjw0WmWQMxy9fLABcNdgkQrhCsW3bNrz2ta9Fb18/4rGEuEnt2rWrFOvAOt3R0S6gnbkDCBg7ujrlXa5fvx5n/905aGtrl7+ffvppYdrPPfdcAb9bt26VzKoE8aeccgouueTNuPueu0XixLGF5zr9jDNx6y234lvf/jYefPBBMP/p5s2b0NXVgWi/ibdgwGxtQ51o49NsGx4CWOMyQy27MOLy3GVnM+rhWQ4SUyUzm8q5q4Ya5RnsKsVLgE+MDqCbwJ1BsfzA2jS41F0ftd4OFZsyJWBsQbVecLKiMqny8RyP/TIR46SFYJ/1Jpb14PLvPoWntpRXrSai/k6ec3xK4G8CuLOoCEwkGMMB7/RKXb09iv5UWTZjorWBveME3sXvPXpkZVp1J1gy6ZYHJu0haJ9Sa5bgmJmRA4gMNA444U/6VM9qMmBk5bxIiUUUDbtl96ia9sE6THczoFbVdoOwvx8LMz0+zW1sZ3HbP7ITJ3gaDx2ubaPKCS4Hledf3iu6d28gjN6MT1gZZd7doJ0jRrQ/amnQvQiGIxL3Ucnrff8Mu0OXzZEmj6Hnel2YDKh5bpOPoAzg9Xe6Kk1vDKI+ZLSt3Pg3V6gCjpbdtkll24r296OnpzwAj3e9J0ikc5Pt3a4BpgTCbPeVLBg56VRHGz7HYBaQg9UEHssJSCWQ7QbuyqDrvR7ugF3LhNInytLInNqJddSL20glsjKhFv0zGfdiAX1ZHzIMsnRYXTPWGXZYQKUyuwLWnc8sHXd/dzfOPutMdO/bi+mtrXJurq4dffTREjPBSRFjGyg74crb6//ubLzziivw1JNPoqN9H37zm3sFAHPySKBPYB5PJkSz3tw0Rdj2tWvX4sMf/rBM7u648w68vGUzlixZhuXLlwvjzhWeH/3oR9ix8xWJP7j66qsRj8Vx9913y3eve93rEaqtwWmnnSYOM8+vXYd9HW3Y19aBQIAJhoxl4kWXvAU33fxfqG9sNnmWCag9HnD1MOA3njA6kebEiLE6/MfJgC2DlcUL58XoTwXp4qvufKefaXInTgOS2azo3IucDHjLE3IeYge2utvCYMA9SKLMz/sus//MXsuJiLEyVQeagdlUOXazTDqiGbz3xrWTjjJjG6IP2NF/M8BdwTvBNPXuZMKjqRy27UsKUBcrPEc2w6VBymbGg3nndRPpgkhzjoTNdvWo9DxMBtPaVItggF7thgG0AQmX9qY3BNFY6xPQvoxMu5Mdkh1bRdBeKQhokMJ0u8robkdaQCrBy3CZUqupbxx8mWmWg4XY3YVrkEylsXPXHpnkcuVoW3cBgUiT5D1IZMySuBkMvKI51eXdeCxWckDgcqyyojxHLE33hoF3xJUa6m9l+ZarK44vMvfiNdS2lXrRIyETqgL0phpfKQuwAU0D24i0G0CSlM1sojd9eZvRFMSyGTWmvBwQxnmxBnHzXDt37Cg5o4xnMKreBSeQrDOsfwo0CNrIpvJzbvqdHqPAnqCNoFp93qupo9yHBADZ2MGAixu4V5Id8DyHG8PuLh/jKJNBOp2UIFSyqwTqbL/CuAeCjuNMTn4X8ryQR1fW2AjuB9Stz/RdGuBu1rm4+T0FvPPyt+PJx/4Eb7GAOiYmYrbeUAjHHHOMTOL43sm+X/b2t+GPf/gDfL6g9AXBUAinn3Yabr/9dlz1vveJdKatba+szk2bMR0rV56Ajn2dWP30M3IecZPZuxdTprZg2dKleO97r8KGDRskX8CmzZtFIvPxT35CnuXzn/0sWluny0SAGndq3v/hmmuw6tFHBLzf8X8/E4vZ3btMe2AdYoA7VxG9oSCe2/Ai6hvqEQyFhaggaK8JmRULjl9SpiYtt3HbccqKbU217ZVMaCux78LmyxcFmSTQ3ae7LypyGSf0dYBfPsvXnmwOxbTzrFzZbvSbVXA+qzrHSCKnHFl1k9+Br1aDmjXomPvs7k7i+M//udrmOLnfQS6BvyngLpXaSUxhNL1FSf1OecxLe+Pix67gnW1sPAJW7fcrmSZzBCoH+a2P4fJ2Onv7NOzMmuprMaXO+Aa7QTvdL/gd/xGg14f9+2VELbHt7GDIulcpj3E/Dq3oCAwI/sjwcJl0qAyMYyiOA3IoQTIHM7sj53ORfRxsI7jSYD0Ccvfz81xkPAkCdBNg5PWiva1dnGY0sNsXDKMjWyuBqpt29aA/Qe9fs5qigxR1tYlEHOGaGqSSSdFNlq5Z5GTZBLsy6Uk1m2mn6tBgQ9dqjj4096GUZUqdvxRYasu/9Hd1hpk/JYSaIDk+I2HgT8pjyLRTYiarV9JG1DLVJCjb19Eh4IbbcHVktKWkeRLUapHyNE6YycBTLlNJvqVJ0QjaWS/Iqg4XkMr92HY1zftQ92vr6yvtN17e9aMts/E6jsm0yKYnk3EJCDXxRrQSNB7fnPyyv2B8UTDI1Q8gkweiBdMvc7MBvPu+JAsoM4lKnSvCU8zhlZe34OwzTnckI0U0t0yRvoX9BYNJCdopiyEqPOPMM3DsscfK9+vXb8BLG18yeQYWL0YsGhX9OWU1JIBYP5cuXYKtL2+RfojMPaU+TKwUqavFlJap+PWv75Xzsv+78KI34cwzzxQQv2rVKpx8yinIJFISABvt78NbL3srdux4VcD+N7/1LcyZNVuCj7dsfknALAM4+VQNjU2YMnUqZs6bi7vuuQc+2s4GmQtCZjlm3AgFxYGGAF5iAqwAYEmo5NjRlnsmDupeCTAtBfNaAVnq5kMGv+ihmSbQ259AnHkvxOHFbDZgL62CODS/vVrifm/1vlwpcFVj0fRclMOwbnBjfTFSRMZEGC18OpvDg+s68A83Pzde1XTyPBNcAn9zwJ3laYN3tYskeF+/K+7Y3zkZVouQzKq7ezLGBmocNnawlBxQQnC4bu7gQYIHsoNNDUZ36gbttIKcVk9PbgM4mN1xyfQak5qdCSskeJU/y8xhtZr2w7UMq73vSkv9w7HtHEhttwyWLXXFOhCws6Ye2Par5jnJXNGuTWRlEsdgALfH60c4Uo/1r3RiT28WHekgskUj3VDwxYGX9YKMJn/S4pGDn72xrZF5J2s/Ts2p2mI86PtRFkPLRtZxZdTNuG4AtyZXoo87V6QogzGNqQza2WZKdqgOaOe5DNhn4GIeu3aVk48RWKurxHgVgOrSNchbmW7V0BOwNTc3D2DGacXKibQbmAx2T6OxYhzKTWq8pULjVZajOU8s2ittjuXOYH8y7vxdV6yMp7eZjBOYcaNEJpovyzGqBu7FAnzI4T//4+v4r+9fL0Gv6oyifYkCQjq+TJveKhOydWvXlSwXmacjmUoZT/U5c6Rf6u7uQWNTMxYvPgp7du1Exz7j4d/c2ISmlkYhJJ55djVSqQwa6urxmteciK7eXpx08sni4b5o8RJccMEFWH70Mtz18zuFQKAU5ld334VLL71UdNv33/eATGzYF+aytMo0lopsK+eedx42bX4ZsUQMZ1/wRnz/xh+IswvleyQcgkHDthdzeXHQ0WBweqHbKEDL0Zlel16nJHBycQ1qAkCMToadoW/JdB5dvX0DpF/ud6PgW3+qE4/up6ud9d4c6mtDMoGzA1N5Hwa4mxUQLQfj424Cm+OpHP7915tx08OvjqZKTh5zEErgbxK4s5yNFaSTQdJx02DqdmaRZOZI1cSzchO8jyXDaqX3atxnjE3X4crAiw94JoW6oAcBH2TpVDSutHwMeBEJ+YRhp+80+zE6xsxrCWFOS2jA0r6yjLYGvlpN+0FoMwfskqx7BNgmoUZ5Gyp5lBu061GULnBQHyxIjzIHAiwF4soaifOSZCEmAw+EGqbgxb0ZvLwvKe1CByRaNoolpDO0k3nXQd1dYPSIp/MSXWuO+M3JYRByPOYUtCtQ5/OzvbBtMACVbUY3WXDyQIA8JWVsQzrJFVmZY5GqAd1kwtXurRoP89GUvbq3sD4RCJBJ5zO5pTF6btYnMqQ6KRzumgT9rN8j3ZTRt49j/SMjPB4xICO9n4nYXzOmGh2zSWXPzfQPhkE14MzI0sgkMyNnLFtEokh7QoMmhwp0JBdcpKs46xcKyGcSOOm449DX02WCM50gcmV/9d0vXboUm7ZsFkb8hBUr8M1vfFNWSxhYypWTxuYm0bOzjhIsHrdiBVKJhDDpf3nsMWTTGUk+xHfPlcAZM6cLs59OmWB1gvvmlhac/8YLZFVv1SOP4Jxzz8WHrvkg/ufWW/HUk0/g9DNPk7rG7ZFHHkHQH5T3//LLJlOrZiQ94YQT0NvXi8bGFnT39uIN556H715/nZAU6VxOxjFOikJ05fF5BQvQkpjlx3gBaXeOkMh40hmQz3omE+lSLziwFnBfCmNEeMN4u0IR+zq7ZYVDJ0KaREv/ti0zFazbn+kVmn1cYWGm17xJKuVkVTVSKd6/TwJS6ePOakD5oYL4nlgaV9ywFs9s7Z2Iajt5zgkogb9Z4M6yVHCubhqaRZJJaLa0J6Uhs9KzwfD3VzrTVSekGcm7ov6dLKTTK47k0IO3Lz2lwz4glzSR+B4gFAwgUluL6Y20rTNMhYIPdnZHz6qVREwaiKfSGOkInSV/0RIOErl/8B724Fy5kg7YzZ7bd+ZOPmV/p0CLA5tbokAvbgJ+gjL3ZlanjBPCtGnT4aWLUL6ILW0JPLG1X+xVCd4TyaQlu/GYDK5DKFx4DINWufJ0pDkvsQxZ75ndNBLylthz90oUi4fMemtDEPU1PgSYGEUOLllDW4GoDJArs/XlWBBzwL597Sa5GSBZKAk+JmKjLIb1hPVJJ4lDMfusa2Jd5/NJ8OJg8hiCkUqSrmqewe3hznLmucYr0VQ193Ag9mEgYTzWXypPPqemt2e8iXFYYXtka/WUEvP0ZICsyDgG6qZNPXUS8Kh+m/uQFqYcq5jHk4/9Ee96+9uBIs/L/tyMh9xYxyiPYmAqCYH6xga5n97uHmHBzz77bGHYd+3ehe6eHlmJYaApdfE/vPlmHLVokci6Lrn4Ejz77LOoqanF6tXPoHlKizxLf18UK1e+Bk8++aQkUeJk9D++9U3MmjUb8+bPx1FHHYX7fnufgPNjly/DzTffhIWLFsmEgVr5Z1evwdQpUyRfBEkJ/mQ9I6OfiMUlrm3a1Knwh0JomdaKX/zqV/BQPuIknQsF/YhF+2VcqxeTBU5+ynEC9ju3mXKRy1Ri3Z2oHaOXN37uHd3doneXOZHjMOPWt/M6OlGzJ136O/XtZNwpM6LbD2OHmOhOJ6zUtBt/f4+sypWdZ/guC2jrTeK9P1iH1dsGz39yIOr35DWqL4G/aeAuDcKxgFJW0XhZF8X+jkGr9LMWu0jHx5UJlvZFBzKg1Rf34HsaRtPIaNK5Q1tKQAa9UYCGR5JfEFDMnd6MurAftUGv48XuMIIej4APanYJZJQdtKUxwlJYEoLxKM/D/Rxk0ci2u4HOYJaW7uA8fX6CFzJeBNI6wNplQyaU5U+JzGAb/ZQbG5tFi8nAbpWXUfayakMP9vRmEI8nJLGJ3i+1zNXy6cw6zHp/pAB4snNsHxp0bYNxNgD+TZ065TNk00MBIxlTwK/7z2wMlSwfzQTYmeA6QalsM4V8Ae3tbaVJ00TmKSAA58SPAIzAiOwpARpBcjUb66iykgR4Kq9i/eQ/ZRmrORf34f2wTrsnnEeSNMYui3i8X2weKY+hU5c4QRWMFzdXF0zWTE6+jfRQ/bxpBZmlM4oLuLvLW6QTnGQxkJEMPgr4509/Anf97GdyHa+X9oLGZIEAmG18yZIleOGFF+QdaOZVJl668MIL8cADD8g9sC8jw33CypU444wzcNMPfoDz3vhGkKVft2YN1q5Zh6OXL8eyZcuwYOEiOebXv/61TLxIXnCMede73oWNm0321DdffDH++te/4mtf+Qo+9JGP4Ohly/DZaz+DSF2NJHr682OP45Of+jTq6hrQ2dmB1tYpuOF730NvT7dJvmQGc2Hkly1dhp6+bjCO5+3vvAL/9KnPoOh435N1p2KNz06te21tDQIy0SnA5+jS1cVF7TRlkmp9NwDcl8NQ5WOWJP3cU9kcigWTH0UnAO5VEf1cGXl7FcnvKaLBl5c6wO/F5c3Jt+L0KnI90dcXTSwEJ3qawXZPTwrHfu6P1Ta7yf0OgRL4mwfubvBeyrTqyGd2daclDTzBBaU1Ip3JFAS8UyowURulBDw/5Qlk/Q+FjRp1AnNa2ZEdpEYd6X5Egh5hNiRYzksbSANDRBozJYS5LUY+Y0thuG9puX+YbKiHwrMfqHtg/SJLRRaxEjtJKRIZpgEDQgV/d36vDh78fbDgPbWUs/Xu9rk5eE6b1mqcYxyvd3uFKpXNY3tnCg8934kYgyLNmCgThZHUWo6lnLAy2dOIDjxQL6aK6xBI0ymJMjGbHS8x6A5oZ8Ixsuxq56iAXX4S1Ps8WDStBnSQ0YzB5QmvaUd79+4xEgkrWEBlCxPlSa4yGRtgqCd7FcUzrrtwdYGTzf08/z2eATaV43rRg3wyOsowAJzALByuLYF2Akvqucmmqnc/35EGInbmTDCl+MRYgY76OCWGV+SjJlN1gdcI+jB3+jRJDuR1TB0ICMl8qwOMJHdKGiabMg0B9Q77T2BO4E3Hl/Z9+9DaOg2vvPqqOLvUNzbh4osvllWbrs5OCSTlOegMQ0vfUE0YRy9bjpmzZuKoRUfh2ms/h7e+7TJcdtll2PjSS/KOFy5chA2sNayyAAAgAElEQVTrX8Cjj67CpW99K156cYNYQ9588y3416/8mzDrBPzf+951eG7NGtRFatHb2yMyGPavNHicPXMm9rS1oWXqVHA4/+W99+GopUvhkViBMkFXGw4iUhs2yQSdLKfqysLxzqxxOJtlozmgn3aAOyVHlCJJgGosiViSq9YE7pTJlVc0TL9QXrZ0g3r9vsZbQF2A781v8mo4G8tTCDImmHLcZXgNPr9kxOW7S6Vx39p2XHPz8we5dk9efiQlMAncrdLSoFUCkxKALxSRyuSFfd/ekRRWkA2O37f3ZWSpfyQAZSQvhyc2aZTJxB/cbKxc8qdencCdcheCCwIPBoXJMh51uoEAWlqaBVgQ3B87OwImmRkA2B3P6gGfHRmmISN6tWQbWXb8qR0yQbSyIIOdzJ0xkvtV8sO2QTv3IXtvO8gMdbMqW+Akwc3KmdUnIx0j886ftI3s6M/g4XW7JBbEFwhLkJc98RhJG2Fdp3SMbe1wCGI1shgT08E2oWVm2zyy/fB7th3VqbtlMRz5uSpFSRldlwQgOHIzOynT7l27BCS5mw0ndHxnE7VxQql2j6wjBHAHWj/OOkXZA1nYStvhnmRtqHeXiEcFtBO805KRQN1MvMmG86cJTORPloOsahQgGVNVk+4mA+zP6SjDpU/Zp5DHHx5+CP/4wWuQoxsL5TdFymgG3iGdZVgnCHJZJwLBgPihUw7Dukg/dcqq+DstQQn4V6w8EWefe55MPleesAIvrF+PRx9eJYQEwTClV6/s3CEX4qSAk5Ivfen/FanVT//v//Bv//ZVWaH58U9/ghOOOw6LFi7ET396G6Y0NeEd73wnvvCFf8Elb7kEr+7YIYmbKN98ZdtWsXvc+vJWuQ+uFnDCQIeZSKQO0WgfGhobMG3mHPzsrrsRro2YZ5XgfB9y+axMZGpDIUTCQUhZKah2ZVUdbjjzsCgZTF4kcI8jIUYVGn9ASVK5t9RJlRIslcicen8eNUyeQimT18intA/i73Tv0ZUZBfuaUbc/kcJD69rx/lvWT1S3MXneCSiBSeBuFao0FwcoS3R2CcAbENEdz4pFZE8ii2jSAHaCDGrUx8vzfah3zPacoZ2kJJIygIn6Ywa5jOfswThXGMa8OWLABoE4Py/r1s0+XLqNx2MCzoPBAGa1TsHMJkpjDOizmUJyFWQlyyCknC1yPOs22WUOJmR93RkWx/M6oz0X749a4cFY7qHO686AWYlJZydvBwuys6+kbdfrcOmUwalmCdUAz6FkCxrYzTZSYt8J4HMFvLQnhk3taZnUUn6mwatO06r4aBzoWYHpfGCjUZNrwSRw0rapJ+Azqe5ztO9hrMdJXEfAK45KOlgP1LFTEgPMbg4LaDfBpI4ntIygDAA0G4+j8xLtHtnuSoy9tVLFwqTtHpe8K4GDStlKx/qM9vFkuEUad5BAO0GIaux5X9RYcyLLAEfd2OZZlw/GxomxtqHxvj6zXCaTMWNrmOV16NGutcABkTRbcLIOK+DLFjzoz5cDnivdl57HaLNNu8qkkjj7zNMR7esGLSidWlrqs+x+gvsrsOT7yBXy6KWff7EgmvbOzi4hDWLxBBrq67HiNSdh7rz5SKdTIn155pmnsWLFCuQzWaxevRr19REsWrIEPT29jiuSVwJSH3zgQXzjm9/Evb+5Fxs2bsQtt9yC+++/H/lMBm179yAcCIg8513veTfWPfcc/vzYY7jm/dfgjNPPwO8fegg7tm/FBW98I679zOeEfe/r60XLlKk44/TTcN99v5XA2J7+BL70la/i6g98EF6fFw11tYjKKgfbHOVDQEtzo0yoTVmxjRsbSNkGYdv1K1n54Co6/dRp39rVh2ye7d9kweUkTPsDOcYB8ZUCUvX7pkBRfNzteAV1jdF3w32VFGJiJibmYl3pjqZw+fWrJ/Xt491gJ/h8k8B9kAIuBeVZqeDF+z1XEC92elq/2kWbKeNOw8xjvQmmMB4Jtzh+b9cAKJMZVn4vGJA/1KZAnPuEA2TQvWIrx591IS9mNZXt/MqAxAD2ks86ihJgxHPNaW3Einn1ZlnW0eO6wbsGohod5vg9v55JwYX+zcDLQ8nDvZIVY7WlwLK0s1UOBsjtYEEuCfOfW1LAa5KJoSaaOuWR6os106q9SsXJJOvcru6UyGe6YlnJHEzv9pK3sT2+FSGTPp3AMFlLpaDKUvxHhhld6bOcQc7J1sv7lpWBoSJhqy3gKvdjXedEllIxtW2Uei4jrgna9uVT8BazAtw5yHM1qqGhXoCIkS04UMih5Y+eWSt6dyOrcdpYCbSbvyVGIZ2q+KSVVmKqfJyqdyNTSbkM68x420wOdxMEfgTt6pqjAJ1Mr3iIO5t7YjvcecfyPdsfc0awXHgfvDfWA00WNZZzu4+lBCaZiMn5CdypUTasqWFoyzaBjp84gSVzJ6SLyDOksoLkQq9RavtO4h6yQc+vW4O3v+USFHLpAfIaBfYaq6Crhdq/BPxBzJo9S1YFWDZszx/+8Idw//33YdeevaCjy/ZXX8WePW04+cSTsPCohWIPSaKlJhTCxRdfJJPDaDyOc889F3feeZdMBN7z7vchGA7ht7+9T7T8b7/8ctz83zdj986d+MwnPyUAfsuml7B4yWKsX78ezz33HL7wL19ELBFHfV0ES45ajKeeekoCYH/z63vlesxC275vL6a0tAiDzs/yRS9a58zDE0+vBlF6OOBHJEJZkvGBZ5nTaUayqdLBR7Kxyq6Oo0w5VsX9Do2fDODlBIvAvQj09MeQzOThKYqHT2n1VY+1yQmV5tjf8ffpNabj4XssvQdnxZN/s7x4r7x/noP9vtiG5rLY15vCu29Yg2e2TTrKjGd7nehzTQL3IUpY2UKCcZHPONIABrDy7/5kThh3AvhEJi8JnPgZwcrBge9jqy5BnwctkQDqwl6TJMYBI5VYcwXmBOLNtX4saq0RMFNi0ysBd8dtQ887trsdeDQ7uErBlxMZrDea+yf4UPePkR6vXsh6XCUXGdtObzBrSB4/HgF8GrCtlpFsE7JSJRlXc9i4NyHtozuWk79F/mIFehPwUGepGzWatZHawYuF3sfJBKLJLFI5IyPjNSnLIYM0kRvbAEE6GXb6sSsjzp+c6FI6RsDeWOMVJo/P5da50wfaBAMbJi2VTCDkyWHxtADqasKYOtUECmsgqgzyTjuiPzaffbCNWvOJ0rZPZLlWc273CpU9SbFXnNwrTdWcezT7EAyxbRGYDrZqRl33eG5MuJTPGc21+nSrhp33Ew7XiIxGXWbYlliPelIF5IpDA3ee0wb/fhTxoWuuxpN/+TNiUTqNGBtEDmq2tEaldCRGOLEiY93SNAW1dcxQmsTM2bPw9FNPS5ZU9sMXv/kSzJg1E//wgffjwQcewG0//jGS8Rhe2rgJF775zeLNfvsdt8u56C5Dffu//Mv/I4meXtzwElavXYNzzjkXb3jDG/DXJ/+KxsYGHHvMsbjtx7fB7/XhlFNOluROoXAQe/bsxgsbNuLDH/kIbrzhBvzjRz6Cn/zkp+jr7ROQ7g34MWfWLNx5x89w9NKluOkHN+Ccs89DkkG28OK/f/ozXHDRhaitDQsxFakx2cBJsYufu7PIwTI28kEjT+F9qB2k/f4VtMuknY4yHq4ietHVF0U6nYPX40cejte8o03XSZK+H/1pv4OQz4M6b84QAszI6mRJVc921ofydzmZ6PFvSb6Uz2FHexTHf+Gx8ayqk+c6ACUwCdyHKWQFJ/yp2neVBxhm24B6JnDqiWdFNkM/eAav2l7VhyqQZ/AbXS24lE8AboON0hKqswxnB5gaVwy/uMVMrTfMvL28Lz4ZwhjaCZkGZyPGUtfZwXG5nGwggykJXskyExiO1hd6LPcz2LFudnCoa6hG1dY0uoG77dut5+I7U//0Spp2dui0CxzMY32kz60LTLxPTnAFxNPZoGDYdzrObGlPyOf8uyueFflLd2+/yVJsr1AxNoI2koNsnKhQMqCbKsQ83gBNq5GRTMjj29IIyDmhbajxy2oUt5Dfi5qgAfD8KZlMnWym/f19Ja9kSazksGzalsyg6ZV9lk7zoz5UlpPVMAeCzyvPyGCy+vo6AfP0Zd65a+egawoHUx4y0voy0v0JUhnDIcyh14vp06cP0PHbK2wEkFxhm6iN/Qt1/tRds76zr6EUjwCWkwadKE+Ezr63t1ukJybg0BgWKDgjWKOHNzcF7vyOn7XRAY2B5a5CUaa83JYKkjWZbHBf9z689U0XYvfOHfAUTVumlMOEUzKxk5HesG/lJIr9EOMd+Ht3Zw8CoaAEmL7vqqsQCIaw7ZXtuPrqq/GXvzyOe+/9NYoBP845+++wfMlyLFm8WJI20e2FULaluQXdXZ146ukn8dbL3oZXtr+CH/34Rzj++BXC1r/73e/BPb++RzL0fvbaa3HH7XcgUhvBBeefj6efegovknVffJSsbtHWkuMA+93n1j2PU197qpA7e/buxruuvBIzZ8zAl//1S5jWMgWrfv8Q2vfuxSs7doiv+nduvAGXvuNyIRL8Pj+yqTRqwkxwxAkMJ0pmlU/CAhz7VneZqnyGZcqN8hjpEoglCNI9XnT19CIrvus+YeC52RNwBe96bvc1KJFp9BtWnffDusDjzcTNIxlqA36TfIvlwOMlE7HPi2w2h98824a/v2ntRDWZyfNOUAlMAvcqC9Zm38XXuuSwYfTvyjZSj0st/O7eDPoSOQHy8UxB/K51G19oUeUDuHYj+JjeEJDlfs3GKCBDPaQt5k/BN0G+cbwIi+49GPCK64Wuwg4mj7Gt7kZ3t0MfxY6f7Bc7Uw7s7Lh0QKfedSgwOBH3M9g5OZhxMjHcxuVlAhACb1u/a2uL2QEzWGuojR00B1Nek6CXS6Q870QEFKoURie4pfaRL4pG/cU9cWHfuTLV19eP3lhKWPNUtoi0k9yJ708nFO42kklnRBPLIDxmY0wlUyW/ag6u+kwS80ErJg5UDCS3Jtz8zPmqVGycbLAO66aBpnSGUXDOOk9wzs80KFulMXZ7yaTTiMWiA73YnXMb+Zhh7adGvJhW50OYmYMV3DsSGcO2Oz7u0t6MhaotdeK1+R61bkxEhtTh6uiB+J6gnc+oDDOf2ZZSEUQx8ZJObicqOFcDyQnYubE/IYNsT355D5xgcN/xWM1yl29HR5vUBT4/r8H6wN9VOsTJIMGaSnZk4g8fepMFu0I5uUvKyZv0Ok4UCZgbdPPGDbjovHOBfM6kGaIDiYnUlN1VN81VHpY5+1/NOTF3znyRYNQ3NCBUG8HMWbOEBT/tjDNw3vnnY/qMGViwaKFjZNCCzZs2Yeeu3ejq6pbkSq++ugOzZ8wUTfr6DS/gfVe9TyZI1KJTAx6LJgRMs0386Ec/RlNDA84663V48cUX8eqrr8jK24UXvUn6u23bX8Vpp50m8hYG8v7kttswb/48zGhtxTHHHitt+f77fotdr+7ArTf/EB/76EfwwAP348mnnsHrzjkHt//qlzKZqasVLYqRwgjRYAWPwguaq0kdVLmcsweZ/RL5xdg5lzSUQL0/HkcyzYSPXNXQANXycTxeLCD5z3KZ0fO2hBnlmpZn5L1yVYZMeqS2TuqITnhLyZdKiZk8SKSz+N26fbjqpjUHojlPXmMcS2ASuI+gMG1wYidvKgXpCftuGAoFEJ2xLOj9zn+7e9OGhWf/ZzGNBwLI01OaIL0mUE4Ko41fQYVbj65aW2r6KINpqQtgZiN9p03wnC2lUV27AR3lNO4TnVBJBwwOomSSla1QScpEDeYjqDayKwdYE1g49NtW0K7PQeBCOYBuBKgEMByYNUtgpXsh+0gAoedhBz4RgN197bJ8ZiBoZhvhJPb5XTHs2dvuuCWVg6/iWSAcaUR/0okTceKtlXESWU2xKA4QRMacqLENsbyojR/NplIUHqs2pw01dubS8gqR22edMR7abihnYfn29TIdPTWvznHOTenKE+NIlrUGJJDMjvEwzHxZ165tyKCF/fNYkd3kptruI1EmQ7BCJyTVjXNC7o5VsV1uJkImw/pGFp19DDc6kfBfJX2/3gsZeEo7xnvr6mw3Ez8GcFsb5TEmM6ZXvjP++GkB8UWvH91J490tgYsGfVaMZ8kXC47Mo4Dn167BpW+6EJ4iHWogbC5lopI3wEmmRVkMy0Wzb/LU7IM15wOZ5MuvvBLv/+AH4Q/4sW3rK8J2X/imN4qMZe3atXhp0yZ87Wtfl0lBljIfTrpzGbTvbUMkHMa01la0te2V/s5ONGXGKa7wFRAOhvDoo4/iNStXoqm5Gbfeeivq6+pw0ZsuwiN/eBTnnHOeScRVNCsVXr8XyXRCJg7pZEpY9I6OfYj3R3HvL+/Cls0vYdXDD6OmsREvbnlZYgMCAb+sgnEcpBSGwN1o3E20iuGzzcYyJjawN/rny3qFBdwdK3lxlYmlMpL4qWixCvK+nPemcixbOsPzs29v4YpdwcRWqO0j70JdY3isrszI88uKjbGJ7Imm8O/3bMJ/rTLZZie3w6cEJoH7KN6VLZ/RID1l3EVO47DxCujVhUMGgnhOLPPW7YyXpDdq066gbrRAvgTAHZkKwQg9o8mu67K9gm0FC26GvcSuOw4ylAgsm1GDGid5knQYViDeQMBezuyok4BRFG/Vh7AzJ3hh5+TOFqkyErqrHAjAOtxNuwF4pf3doJ37kOXjgGdvLFsy6QzicsthyKpzUGWA3MHcZPBShyZJFGPaRVd3L17d243dfXRikmThMsltbGLAIy0kNcAayOQLIjtjAFcilYHPH4QvEEIsRm2xscCrq6vuOVlnyXZzdYntQplzXXEaMIkVgGPqufzqTEbNYGkmpsqMO+7YYu2pA6wGqeo4PaWWq1s+1AXN4jkHfLK2MbE0NKCK+xJ8UbfLciNzKoAhnzeTFEDeK48jcLTjFwar45QJcD/q6idi1YnPq9IRnp+gdrw2e3VqsFUzTly1zAmWx8tBiv0wy47AlL+TXefzDdaPsI2SKCBwJVEw3rEGlD9Qa66JlkwZG9W00bWbzJhs+6wvZmXKi3QxgISjLBPm1nk5pWBU+2Wx4+cEAAVseH4dLnnjGwW4G3272VH8yguFktWk7XTCQNKt27YimTKrAZde/k5c86EPYsaMWXj6mWdw6qmny6S2tiaI7a+8IpaeJ510IjZv3oJYLIljj1/huFAVkU2nhcVnoDElY+z/GFgpcQOcJBdMQCgnzywHnUzQUvKcc86RhFCPPPwwMtk0Pv/5L4h7+tq1z+HY447Hxpc24vjjj0fRU0BPZw+mTZ0iJfnHRx/BP3/2U7j4gvPx0IMPYk9bB66/8SZc9f6rzaTa50EqmTQStrqI1IsgdeKc8EhG2fLqmS1LKgWkmpjhAZsw7okk+uMphwQz51GA7v5d3rozKdCYhGkhYwGqmVEJyuW9kCxyfOi13rKvFeDuiO7ae2K44nvPYvV2MzGd3A6fEpgE7mN4V2pRx0akfuv6u+rhjeuM+acZWOX3fBHMPEkZTVtvRhw40jlj8cif3KgJHgzEU3fLjey3/HRACTszfqdBovp4pSV5C3TYAEStGplAhsw69e7M7Chp2K2le+nArdTrtguG/l6JJRxDMQ96qEpk3Dp2DhxcQp8IrelonkMT1wx1bCXQrh01mUc7GQg/57OReeWSML9jJ0+pyUSluh/Nc5sxxrQNbqz/XAqnppMgvjueR0+yiFgGiDS0mGX8AYOT0ctrroDm5hZ53mg8KfuFag2IHWwL09LFSWhUmrjay8380gLl8qcjVTG/l1n18u8OaNdAa0AmUFwVsVfCOUloqfViZoNP2qO2CQ6i1NYSZKVSScnsyGXwcDgkTG3QscR0rarL4Gw/K+u3ymfcUhkCGQJflhXBPtvHeG98XgIqewVpvBxd7KBrTgY48XBv2sb5+Xiy7QTrnIywDHltlt9QQFzlbKwfJA8mwm2H7icMThVW1ecz0gmHjbV92zlxYLmwXnHfWD6AHL3XHbvGIT3GSsA9j+986xv4wXXXwcOAS9A5xURU6rvmM6rfOn+nLJH1oaGpEfFEAl/5t69j5SknY9nRRyORTKPGkW2wzgcZwyHZV00N5/1S+kK5SCptclpoect9e4xzCzMEq+Wk9ot8RpWC6GSETW3nzh2IRWNynWOOObaUQdbjM+Wj8UPGgtHkQwj4gAfvuxfPPvlXbHjheTzx12fwiU9/Fp/6wufEzSYcDAjbzvoRDgXF+tjndWLCNI7FWUiXGISSsMgEo5ZtX01NJi4gm9/dHzUyWh7kgHIzCSgDeLvu26Ce/UqjvxzQqn0WvfR5fkr3WJb6vkTq4wS+8v3t6U7gvT9Yg2e2TjrKjHf/ONHnmwTu41TCBqMYkGIDebWLtAG8auRVN2+C7IrojefEarIrlhNdMEE8dbqVNl2NU3ZP93Hb4lUEIuyo/F4B/RJkGqIMxo8pEZMcRjOfmmNtoGIxkDaocRCPG2yMU9FWPI1KTwhW3QFpZMsI9g4VR5nhtO2DgXZ98ErA/1AKuh3uPWtdJTDftn27SdVeCmQtoiZSh4yvDi+3m6A/bQ/cLxqLIZlIIhgKSiKWnp5uuRwlM+Nl86nMuoLrSoDdnowqSCDWYVBdHz2rrcpPsD6j3mecmay4EdbVadPUL1/93AmIDCjRifRw5cnvGd+gQErrAkEJQS9Zdt4jPx8vFtq+p6GCrMfqJW8Ho1LiQLlXJYZYJXK8L+5HKc1YNrYxAlACcZ6Pk4XhQDjLgStpfA/uoNmx3Iu7rOOxfmHWeT+Uw2SzzI5pQBjfOcuMoN3cbxHJZErqUzTnM7JMR1bByXJFtt3RaBMk+70FXH7pW/D044/TRBKt06ZjX2cXCo4cQ8/FlQXWM9avE08+SSY7mze9LO/r05+9Fiefdjqmtrbiuu/diE9+6tOlFQECRpa1gnO1OMzlMiLJ4djIwEk+Cz/zefmZ0Wor8CQMJpBXkK9gVoA+A2yFpTIPLpMcIas4AXACeiVhoEekNnxmGjEWCzm8+aKL0NJQL37vDfWN2LzlZbzStof6GjlvKBhAwOeT8uUkhNIZcw/lbKoODJDkTTpRoi6+1MdYL5dRb919USQY7FNa3St3JNq+9Z3ZkhmehivpTQFKYUzyLS1Lk3DJlDMdt2RdgoHNdMNh5+qM3Ts6Yjj2c38cr6o6eZ4DWAKTwH0CClsBubKHwsaXmPcysDcgxQL7DFh3WEe61SjojyZzSGaLAurp+UodsHtz62L1e870a0O+sl1drd9xyDABd+IU4zhiuLXuJRmMoA9LIuD6ewKKcNhTku3jErWbbWT5aZAYGenxck8Z9oaG2IFyHjdjrrtzgCJTOdzyOhkt1XkT6I+nLGEszzaSY9ku6AYhAhkrK/Bspjv3+0UWw1UoSskYxNqfyAmYYhtpbGpCPJ4Q/S7BCydlyuhXfw9l5tue8NqAWduRHTRqqntZbG5PUDlBDHjyiAS9mBLxoiEsZysx7KKj93rR3Nwk9yzApxT4XT7vSCe9NnB3P/+EBiE7SaA0KNJ97bEw/Gy7aunqjlmxr0NAooCZoIbtZyztnKCT/1hunOxUMyGcSNDO56M8iv9YzpRmUKJl5DAh0YHTaYgWkNyXQD4QCEkqe5aHAuPODCeD5UDnQYG74/lOttrvKeCYpYsR6+uFh9IZr3E7oaac1yeA5qSGExX2R+9+97tx/4MPyO+hYI0w0uyb/uEDH8T6DRuw8uSTcenllwt4rq2hxMSDDAMoZQXJ8NCFnJPpU1alyzEiIiNzMgfriiL3z+e4Yp13klFljQaf0jnHy9ww9ZrhueyCY9chmQjQj11aK33UC7juO9/FLT+4ARdf8mYB6nfccTs+de1n8cV//QpCNSZAVRKUisuOYch5f2r/aLdhpdvEL6acH2vAqlymUMTefR1UpA8A7grUbXZdGXgzMTBnj/iBsMesIIhzkOO8pGOJJAQLmpgIfqcTH/a/JATve3bvpKNM9YPHIbXnJHCfoNehDVcamQNSFLBIQ3KyrulPm6VXbbBppIaNL20atOdIady3bwfRcbmerIANyA1wMEcJC2C7yKg8wPlewY2t9S2BGEsqMEFFOOhpWVbUtxLAkvmxt4kOEhvNsw4Fsg61BFGjeb5qj+FgvWPHznJV5gDr92PW7NmOltbo3Y3uvYitu7uwo70XiUIAXp8f/VHjyNPY2DQmoCZ12JbIWAGgtqRM9zM/y8Myf6NG3pNLoN6TRF3IgUdWu+HuHFDrIhEnYZGTdl5FAtZEuNrys/fTiav9GYEVJwcEThWZ1dFcyHUMwSQlarqRnSaI1YkpVxXcbbLay3ISxNUylhtlJ5U05XbQKs87mJSmmmsS2FBrzUnxSBJYKWjnNcgw85nHuvG5SERIEqB8XmJUOJHguTPppJN0yePEgRRFvyya9kK+JJVjf8i+Ud5H0YO+rHH9kk2DUyvcKNlhI+coiEPKonlzUMimTIYgOc6LqVNb5P54X7wGy43ECGV8kbqIWAtynPjYxz8h9WPO/HnweP1o6+jAl/6/L4tvOqUl1OMrIC2RGUxg5Pif8/ZkUug17UWDvUvuKF4PQsGgTAQ4QVFnHZUL2o+nciJl5vdLYMQYokSCl0JDpA5PPfE4Vj30ANr27Ma0qVNx+89/hpmz5+J3j/wB4UidJGJiu/dycsH7FEKuIG4/JMHck2+Vy5h1EOc1WHKadL6A9s5uFOjl46yGVALtKm9RVl2fsTlIy6ysJJXicazPKrPR1Rj+1OBUfX62q1gqi98/146rJq0gx9p0D8rxk8D9ABS720hEAbybmZeIdAe42PICuUUHsMuvQziTDAAY+wXYSQ9e0vG6bRo1YLUEbKyeqFpLR3YO7Hg5qEzUpuDBHbTGcmFQKn+ShRtuqXui7s99XrLMlbaJcqA4UM810uvYLiBahQnyBHA49Vr18JzQ7g7jKwQAACAASURBVNzJlYocwnWN2NfZI7EfyWIAOX+daRKjjeK2BtGSH6NrIlqKI3OADwNaGfNBWRkdlvg3B3gzGA50fuHfDGYkM0npmWlPZb287Sgz0jK091dpBwdi9RSfKMDO69r2i7yOvjtbysXP7ey+1T6frWt3B5rb57ATmBGQMDB3NM+sdZH9FMF3tYw9wREnTbw2n38sge8EmwTD7M84eeC98D54P7pRImOSL9E9Rn3cTSAGnU34vdplciWKshLx6/YF0J/zyYAi4wUp+wqb+Y6ssUfcjhKxKE44epkEcqcSScyZOw+9ff1oaWmSlYgNGzaULCmlXpOtLxZFrrjyhJVYu+45abNnn3cu2vd14stf+xr8wRDmL1qIgN/xQXfqEo9n4K2HLLbTmH3egNy/2BtS3uIkaFM5kCQQcq5JYMx3z/7DBu4K8lkvS7p4TgSK5dgABbi8B/qc53MZ0d9//B8/gnXPPouTTlwp3u7dvVE8uOpRvPZ0E1wbCgURINnuXDubMysEfp+zIu2UsfZnauRg/nZWP8wwjGQ2j47uPvGbL/URav+o5SHJnkxHZ0tn+HtToCjvTLPYsoykjjBTqiOZL7mKFfJy0/p3dyyNd1y3ejJjarUd1CG23yRwP0gvpIQ5lFEv2d9JE3WYdgUn2nDNzQ6HV0p422IVLcJwgO+6/fi6rGoH7NnHDVdUHHzJtrBTmcikMBqU6g6G08GYgOlQkpLo/Wr5saMlaOey/GhAx3Dv4VD93i0Z4rPTylCYNR2YnHZAHSnlENRo8jv6uNOnWJlYesJTVkPZGH/aFqxMxOSu14OViV3+BCus7/RrJ1NJgE4v9/qwH5GQWRDX9tDb2yPssDMGD3iPtZIIaPoAp4mJtkU9EO+cQbicLHCzV4rcGXpHmjWUQIvMLX8OFZdiT/x4D6OJYSHwZszJaPzWNYOrBBiPAbQTrPNZFKyzr2R/UEkuR2CeSJgMwwa4mWRI4vBCmWXeyCapc6YrkWre48WgsO6UphiG2ySwsiUXCgYpGWFgScjvQSLaj+WLFsELWkF6EInUS3wJ6z2dY37xi1+UQCTPV9dQL8z7jNbpAurZRlqnz8Abzj0Hq1Y9ip/+/Gfo7O7BipWvEctDJgQS9xqfTyYcBNxkvPn8suqQSJfYZ/4d9BtvehNgSWkKddqGGEo7rikKevmcXKFgufLe/vKXv+DMM8+UZ9YJgLYTZZ8N6PZJcrVgwIcf3Xornv7rE+ju3IdNG19CW3sH3vP3V+Omm3+IaDyGmpowAn4CY1HGw8vyZf+UTYvLDM+lY7QCdV3hljkS36AzQFMO2NUbHZAcS5163OSce5zg91ODZiLHstGVFnX9Mc9s5DH6/GZfTowyaO9N4T03rp0E7gei45yAa0wC9wko1NGcsuRQY0JpBshj9mPsbdRf8WLloLhSEKtrHW8AkFe9jNAI+/tGV/s8bsvDsehdh7omASA7fQV93JcDMbXtZIXGGqhW7fOOZD9xHXFcIQ6VlYCR3P947OteeeB7Eo9l18Y6u7dtr7CR3DTBamvrNAlQLTNQZhIrwMRhtDRmhMf1J40PNTO1uje1hOTnDPIiWFdJmLF83F8eI+dw2od6jDsflRoNs5/OYBIwkaiVpWjjUX4H8xwsYzrZEBi45TA2Wz4axl1lPzyWMSuVWGxbosP9uNo20sBbnXjw+Eq+8EOVLzXcBPxq+ThSpp3tnwwwz6OONeyrhluZTCbiwqoThNnMK4G6IXhMUCI3AndJllQoCNtO4E5RB2UwdrAm/zIBjSTbDagn69zUWC8M7pT6BmRStCBleKpXwCptSqlfV2vSEvvrBGhObZkiRMR137se37nuetRGIujo7MJ13/s+MrkcFiw8SoI8xa+cspCiuWdZLfBxgmDkHgTEyWRaPmefTjadiYxYdvv2dchKqsjLpeEZQM4JvZzT6Qt4HpYtxwlKoGzQq4Bd5SP8Ke+ykEdXxz584+tfwwc/cA2+++3/xNbNW7FlyxYsXrYUq59b58hzktJnyQRIlgeN6xqJhVCYgaBmosS+RL51WHatW6qHzzMXRTqL7t6YuMu4gbntHKRg3p50BbxF8XDn+6Yen/tzgmOAO+uGCV7mKoFZ2WcAvF9WSBgfsas7geM+96eD2aVMXnsMJTAJ3MdQeAf60LFKA/R+R8Kij+QZbV9lHsdBTpPFjOQ8w+1LOQw7JXbi3MgyaVp0Xo9/c5BWze9wgZ/DXW/y+7GXAAczO9PrUHXDBola5+sb6tHSYmwBbaCud8b9ONjzH5ezzSA3svseql3owKpxHwpiNX6EVwqHjMORAe1H1mbnE3AHhNvAfaSTdXWAYmlVOpZtmey0JkGSch6hjp71hSsFBM0EdLTdrBZ481jqudmfEEQS8Fd7LO9ddeusl7xvrgQq8KumhkT7eyWBEb3ZiQSN24qp5zwfgZpxXIEErnLiShvAvuJA3b1bbiFAl4CxkEdNTVDyIRD4F7NZzJw2VRISSdimE5haAp4OSNbzef0+nHXWWejq6MDpp58hgaq0gZwzbx6+/Z3r8OOf/BTnnnceZs6chYy4HpYZYN47+wG6xxgdiYG1anmp+mxOenKaLTYcFimIwe1m1UHsFzXJlDjLsC/Im7mKZYFYmmw48V1ZWlHWRiRfAicHf/rjKvzu/gdwzdVX4bOf+TTi0bgA91w+i/WbNmHW3HmGZXcSMKmsT3NpBIO0hywnTiK1rma1pb6Fj0ltPGVJ2Rx6+hKlhE2ldyKTgkLpcy0zBe6yEuEFmpl8yQL9ag2qZcP4IZVYsUNiWTOWgLab9zy9Gx+45YVqquDkPodgCUwC90PwpRyut8TBkQOc3cmTFR/vjRMEdnLU0vKn+pyTXWGnxoFet5EO8uN9r5PnMyXA96KZXm2JTKXysa3++D3lMrNmmqy4wq0PiPcwZ1BGlFidwJ1AQbdqAXwl4D5wZUqGRAEKO5j8xzkxQToBmbJ7EzUxPph1iRNjsp6VJlw2cB9JFlcyhGy7CqjcLlB8p+xTbNkAQR0n7CMBz7x3gprBEjkNVq68P2rq+ZNgm4C/GhKA5cR+kP+4PycLrB+jCWLt7ekSBlV8v4t0EKEdZKbERvP8qnFnOyEzn8rkESsOjDEychlnJusxbDf/bKgNC9ttanYR7W17sXj+fBRzxj2Gx3T39sj3J77mNWhra8fePXsMw20SemDFihVIJeLo6e0Xz/MlS5diybLlOOXU0zFz9mzcdttt+OpXv4ZsNo8aXosst9cv5SGBtLm0ONhwkkBWmO/WduFifxGPRoXtnz5zprFx5IqD80xsf3a2UkOg0+KRuVA4kTeZlelYI9aNxQLisQSC4bA8YzqdhQc5ZFIp3P3Lu3DSCcfjmWdWY9OmTbjj5z9DNB7FuvXrseCoJQ6TzcJjUKqB5XJeTjoYUyb3Yv6WaYgVlSqTeXrSi1zGKy5xHV19+9UpZdvlnTjA3GbbWfYtYQ98zqqFyeJsVh900sN7oWyHwcCS74HA3c/6UUAsmcGD69ongfvB7FDHeO1J4D7GApw8vFwC9gCunc5oAtWGK1OVXDAwjQM7r8uBkR0aB0vV/GmCGupRObhxX4KrQ0n/PtyzHinf2zpoBt8NldmVYE5ZLA5Y1LW7JQX0d08lU2hobJCBTzPomjg8L+bphNGR0VRTjgNYcvVVtg5Utp2DJEFELBaVOkemuBoLwWru4VDch++C74RbJfBrT7Sq1bez3FTyps/MMlQwJywr9dDWNlLQrsG0PMVILSP5fimN4X1Wo6XnvbIfImnAfocTHNZZllc1YL/Se2fgZiJu6pjAasfvnyCe31HuojGnlIt4PUY+k84XxVFGJRYGpBt9fNFRVHsKBUl8VB+pNZ7jlFh4PXhp/QaceeqpwkCzrxTbTQ+wdOlSabNr16wpBWay3r/hDW/Axo0bsXf3LviDAUm2dOrpp+ELX/wS1qx9Ttj3VatWIRgIYMbMmTjn3PPgY+Cp1y/757Mm66fHy5UCStv2XyYji82speJVH+C+HmTTGdTURMRVh9IPWRFz9HK0riSY3tvWLu+A78/jsPSptPG45+qYAHqvcacpUoqUTWPXjh343QP34cI3XoQH7r8Pv7zrTmzbthU72/chUt8AL2Nu8jkEnEkLA2i5mYlVURIWahAxv9GQYE2cKpInZ2Uhns6gpy8mKw0KzJV1588BwciuCkJHGZ+TCZUTOWrXuXHsk+BkZnYVP3fjga8rGdynN5bGN36zBTc9/Oqh2N1M3lMVJTAJ3KsopMldqisBm1XlEew4VM5S3RmMVp1AgB0ZB4ZKzJpmjWRHroFLHPB1KZzL2fagTS0sv+M2kmQtmtBmItLFV1seR8J+I2HbOeDoigqf3a2D5/cEVKq1FZ2zxzNgpae+rh5Tpu6fbXMkZWn7truPO9JkMMOViwZXEwi6V9DcEqhqgbs7oHW4e2Bbpwyp2vgQ3heZdvYPg+nmK13Tlsaw7yHwrhyHYVLNE/RR7sN+y/isBwXwDqddH+55+T3BeZKBqWI7aDTupj9kxlACXsP4imWiaJqNTCOe9yBZcIIkLSAsoF32BSK1NQLaxY7YqdCZZAL3/+a3uPo97xGpBrXtfD5eb978eTjmmGPw8KpVUp7cPvaxj+HWW29Fb09vyTLlxJNOkqDRj/3TP2HNuuexafMWzJw1C2+5+GI57sGHHsLprzsLU6ZOk4mGrgSIM5O45JggWn4ushN5biODYwIker7HE3F5J5SqMAFanRP38uSTT6K+oU5WxJigbfeuPdi6dSte/3dvkLojnuZyIcPG18g5zIQmm0nDWyxg9TNP82t0dbTjycefwJYtL+HxvzyOn999N858/dnwB4OoCwdMQiNhw01mWXrgM/trmFaV8m6MnaUN3EuxBhLYCkQTafTHKJUZWBvcIN7Wv+vvTd7MgKyommCJTL+Z8BYl3wXLUwKAHS0/60hHXwpXfP/ZyYyp1TTCQ3SfSeB+iL6Yw/W27ADVkTjLyJJsd/cALetgwWpuRpbgjUy7ZlHlcXZKdLssq3GcYUfHyQP/sQMmsz+5jb4EbM/x4ZJi2ZpngjQFCXp16o1V78zBiAFx/Ew32yKwWolMpSc7EuUuo3mD9qSLjLg7S7G7nVUL3NWzvZp7YvsmgFbQwntieye7rYGqCq7ZdtlmbQeYatsvAQ/rKs9RKZuxBgCSBOD1BVw6rh5cxRvvCT7dZDIOQ6wJhziB4TV1okCmPZvJCFCjxp3fdaWKyCkat2wEi06ioUhNjbDt4nDC/zwe0eKn4gnc/Ys78fnPXotcJoupU6ego6NTyoLtjOV90kknCaHy4osv4gMf+ACuu/56nHbqqVi/fr0w6G9961txyy234E0XX4xYPIH/+OZ/orOzC3PnzcVXvvxl1NSG8clPfwY1dQ1ORgPxgix5jWuZ0saSqwmdHZ3o7unGwgULsX3rVmx/+WXEkyns2r0bx684Hn954nG8971XYdu2bSJrOvGk18gK3Yb169HaOgOLFi1yJjea7JC5I+iHz0kPpXdmgsQJQlN9A5illnr9vXt24fE//xmvbtuKn995F373h0dx4imnIJ1Mo7m+TlxkqCGnXEb09ZSqSOIno2s3z+HE2TiLAbqqQZ08lfLJdB5dfUZaWp7AlANVbSccWzITYjCvh2DcTBw4ieNPxijo5IdvltIpce7JGFce48xTwN6eJJZf+4dqmt7kPodoCUwC90P0xRyut6XODZXYucGeiYOSSh0q7eNmXe3JAQdMDqS8HkGhshWagdE+Hzsu3cf+nJ0mOzjeO0Eh/yZIIWAYqXPF4freJuq+CaD4vnQbCtjZ9aCSRMY+F78niFQQpeenDnnynY3f21SPdpY3AbBb9jEWK0hto5XkEWyrapNos+wErKxPbns/3hvbL++Hm2b5rHbibevplXDgNdgvcHWHwNawz2bjPVE6MpGWrr09tN40gJyTCT47mXxe23iUE4z5JHCVk1Rl+XsyTA5k5Be6CY5nvxakFW1EpDAEmgR/iVTKuAUFQ/jyl76EG6+/zmi16f0NTwm0a7wQJUEs649//OO4/fbbxW2Iksjmlha8vPVlHHf8Cpx0yim49LLLEAzW4Be/vEu06XNnz8bWLZtw4UUXo3XOXGRzRXGzEQ81CcY0MjfeG7cXX1yPRCwuto7st6dPn4ZtW7di0aKjcNzxx6O5uUUmCzmxylQnNuOrToW5BKiKU41HAlqN/CSPmlpmmQ1IGaZSWYTpA59JI5/NoLNznwDh9vY2rHnyKWx7eTP++vQzuPl/f4TXvu5MpBMJ1AbD8PlM4C7PTZEKwTjNfcTXnlIah3G3yXTRrtOHnpaMBSCZyaKvPy4TJwXu+r5s1p2fyTM5dp5BnwcNPjoNORMe6ubzdJPxl8Y/PgMZd57XTPK8DgNfwJ6eJI6+9tHx6yQmz3TAS2ASuB/wIj+yL8gBhiC8WpkMB0a6xAy12cGMavvoHuztIFS3b7qeW10r2IHqoMwBSGU0OiBzMJ4Ef2Ovp5VWPQYD7nwfrDcal+DWwbsnd3xHfOf2pKASIzz2p/jbPgNlSSpBc7PtLBk7KzCZWbKdI9n43gkE2Z75jtm+KTWpJIlxW0LafQDbth2Ubt8D6wpBdqUkS7wmJxAaU6Egyd2/EDTxePYLBPY2KB7J845k377ebgHWxvPcAHeCPt6HcZIxwNwEM3IyQc27D+1Jt07ci6JYmeTRWB9BOBQQaQeBJgGnJicgWH/PFe/Cvb/6JfljNDc3wuv1y0ooN5bBGWecIeTGypUrpf3Ru533sXvvHvmOIP7ZNevwuS98Hq3TpuM///PbuPzKK7B4yRKkEgls3PAC3nHFuzB73gLAHxJdvXGByYoOffNLm5CIxrDoqKPwm3t/g6uvvhrUpROEkiSXYOFcDnWROoRDNdjb1oY5c+cgk8lh2/btWLBwPkLhkOjlWa94j6xLLDM+K8so4GeZGuCezZhyJADn6gY92tPpJNKZFB579FH8YdXD2NO2D9ffeCOWHXOsrAJIKKiTdY12j5qQSd4FGXwB7n5nRcOw6UaDT/kPkKO/uteP/ngasUTKZKe1kiyV9ncqi4J4Zd3rAh6EkDOxFMyem+PvDMI1LkNmElCQCZ9xIMoKEy/e97kCfv30Trz/5udHUhUn9z3ESmASuB9iL+RIuB0CcXYglKXYTgpq76XPqCB/uGfWtOZqSafncQevqXuAzYy5z21H5+t3/IydGu9XzzHcPU1+P3QJaIyBDYAGm8xxHztQsZLEyl5l4ftnwLGbeXUn5Jp8R2MrAVsmUymbqTumZSwOTmzLrAPcKgW0a+A73z3BM6UxBNwKtPnuKZlS7/9KT67Hso3zdxNgbGJfKm2qWSfwPxj9Ahl39k3lYHvDsooftwBvW2JCxjUg3u294q5YBu8l9hZ51NXWIFITFobb6LCBDKnuQlFcVU476WRs37IZCxbMk8DTn/zkJ6VkSbwPOsgoGGbZEbi/5dK3SnnydwaxTm2dIXEqdJDhuzz/woux4oQTsGfXTuSzKZG23Pw//4sFi5YYa8diXrzI9V0y4NRDD3reF2/QS1edAnKZJHp7emTiQAndbT++Deedd57IYci4UzZE0G2CyL0SoCplR2tiAtxiQVYbCo4GPRFPmsBQ5+VTec6A9z3te5HPZ/DU44+jq20v7rrzTjzy2F/kuQKhAPweD7KSMdkjCZjofc/izsPo3rmS4f//2bsOMKuqq7tef296p/fepFdBFBQFOypqjJFoTKIp+icmsURNtyTWRMEeG9hAkaJiQ1EUpApSpNeBKUx9vf3f2ueemcvLDMzggJR3vw9m5r1bzj117X3WXltnQ+W9DfUX9RgLwnGgtLxCyhxRAj814N7sedcedjONhp8xY6o1rnJT8J2510D1GNHxN9RldMyA2mUQHRvpH0xc99cZ6/HY/LqzeX+3GSN59dGqgSRwP1o1fRI952CBZ/SM8Z85eNRcNZyYuEiaF2BO0ly4uTBzsSGI4IRs5k43tnr1gkjFgabmpja2LMfr+fQAsq3p+eFirvm3NMg0ZSHx3RLlAtkPdBChPjdRJ9ysasJ2ozeeCkG8ln/zZ2OCjo/X+j7a5TaD5bpkXRN3yxpDj0t8F/NYTmx/9i86AzQ9irsAWi5QG3E0Cs1a84dTV5qvzvngaHnV6ysnvaTkW/NgudQuoaKu0GsssudCn6DkXxSxGBMZ2RGz2FEWVAon2iNfAwYtSvM8MzNd7mGjrCoNAAClpWWwxa14ffrLuO9vfxNKRyDgq9GNp5HD+1122WUy1ulZ55hbsXIFWrZqhU2bNmHFihV49NF/Y+Zbs3DppZeKd5xe+DMnnIuAP4S01BQsXvQ51q5bg67de2H4qSNhc7gEfHpcLvGAh6IhxR13OOCtqhbZSPLG1bsqfXMBx8YO3YoVy3DxRRdh/fpvkZaejvvvvx9du3TFJZdcipzcXCz64gt07twZWdlZsAr9KlVp60RJg9LZaFVdMgaA901lwHskgtdfnYZv16zB7l07seSrZfjk80Vo0bqV6M5b7Q5FwTECUyPCm2FOkYjUmU2lXzOgeq0mpATUxoDyKp/IY6o4AzWPRRParL6+keO2wmYAd5ZXcd0V350/OS7ZV7Swg2SctSipzXJfGJc8sARLNitKWfI4PmsgCdyPz3Y7pkutebH1FbIurzfPpSeN2+T18d3r4qjzWdzK1RJYeqHjfbg9zkmMgF974XUSlMPRVD6mK/0oF07rpjf2seYkO4k63rwX+0aix1XTNczP4nn0shJQ0Eg4lMRkY8uZPB+i3sN2rs+TnkiFqqvtGlqPZsqNGbgTdNYVr8JncXwzpoFHova/+bmaj87AZ/Oh6S/c0eO9jgb9paH1oYA7y6tAmabGaB4zxw4/p545PbwqQNGCkMWJarp0TYcG8Up5hDQRKzIy0iWIkqCv0heEPxASD7AtFsPvb/4VZrzyMlq3aYXKyipRzdExBWPHjhVpULYXP+vYqYMA5vz8AowYPgLz5r0r8/EVV/1AwD2TkXXrfQrmzn0Hd9x+mwSXfrloES6/4gqkpKejXcfO9FMLfKU1EoXipQtXPBKFy+4UvjqNMleaG6FAEDGRN4TIUL711lvo378fOrZvLx723GbNUFxUhP79+iMUDMv8zzpiEiuJz6BjyE1Oe0i81DW7EQwstSuDgPXpr6rEyhXL8OpLLyIWjuKTBZ+gQ+fO+HzJF7JLQNoNobkmxERjqi61RIyNv0uiJ/4vIcCIGZlsff4wApGo0o83vpezTHQZMz1Gz4u6SfPdZD2pOtDXKEqV4rjT0VET5KvOqgle3VcRxJWPLsWSTUng3tCxeCyelwTux2KrHOdl4qTBrVJNQeFEkhhMlriAMviIC0Ti4qrP03SZ47xqTojik0tcn0e9IS9Ib6Z410QN48AjkafOvkRvq+a+60WMVBnuzBBEcHE+Eom+GvIuJ+o5rHed6ZaGVH2gliBNK6wwiPxw9OwTPeUEpzrGhPdObHt61yVDrSEbmKhGVVeb0DvMHQR9NDbD69FuZ4J2jg/Na6YHld51FXCo0tvzIK+ZIF/TBn1wiY67PgjG1WF4dWOUKrQixeNCuiGHWLyf6jyUj7TBEovgtZeex223/B/y8/JQVFysONgiL+jAsGHDsHPHDlRWVMr4K2iej1NPHYXly5dj2LDh2LRxsyi8XHHF5Xh8ymPofcop+Okvf41Bg4ciFArjzTfeQP9T+mDKlMdx0SWXSKBqMBoVYE0wyqRB9KoHQ0GUlZehRX5zFO4uxIaNG3D6mDOweMkS9O07AG63C4FAkCwa8WxHQkHxuvfo0UPedk9hIfKbNRPwzv7kdLoV68bKIF7KCCt5TQ18+Z3b45K/g8EQSor24qvFX2Lvzu3YsnET3pn3rjiATunfFy+9Mh1t2rWT/ueglj6TMFGOUydgIog3a8YaqjL0qIfCEVT7GORsRUh4MgZXxmilA8ukbmLeOWFgarqVevekxui8rDyLtCkVgMu5lfWpEi6pXQRRtLHbsbPEh16/W3C0u3PyeU1cA0ng3sQVmrydqgEutmYN9u8C9riIa89asn6/ew3oxSFRIaQhdzbLNTbk/EOdw0WJiiA6MJU7JaQv6YPb7WbApT3tBBGaQpM06g5Vy43/Xu+afRf6S31PTQy+S2zj+q5LTIRU146Nvra+XT2+Dz36h9P3G1+Lh38FaTLkazOIkoYK6RkqsZPSIo+EwwLGGIBIb7vWPy8NK6+rPkRtRSgYZpBK73YUeTnZcq/9+8sRiSkuOfna0aAfI4cMRotm+Vi5cqVcT+46+0SHjh2x8LOFojTDXS6WjfM8v7fbHNizp1CkOJs1L0Bubg46demCs88/H5u2bEOrVu3Qsnkz7CvcjVemvYS9RcW49/5/IjUjA16/D1kZ6UI9UQopVgQIuo1xTvUZBn36/QHYmL8jotYXxtySE0+mNwNqA8EgFiz4BL1790Hhvn3o1r2HJFtyOEi/9MHptEs6U5ddUXNo4/D9mNjJ6XIoIyAYQmlpEdavW4tVy75CRel+PPbvxw1DMYr2nTvi/Q8/RItmLaQsYlhSipHg3ciWasSiilUhOu0GJcnrCyAcoeHFvQXJA13jpTf3FtVmxk6ECbyzfchx19ly6WmXWABj94QPosoQ+wXBO6Ug9W4MEz/NXroXk6euPPyOmbzymKiBJHA/JprhxC9EQwNRE2viSHOXOQFy4uUCdCxtlR+pHmHWwCf4Jd2koe9dnzb+4ZbV7PXUSbXMQZA6VkKreSQqg+jv6wqcPNwyJa9TNaANtIaqQzW03jgPMKaBwIS7JOx75j5pvg+fbd6VoceQOy08CPb1d1rNRlN7tASkmWLFPsR+cqwDdv3+1dWVNRrurAdmx+RcJVrtNgKyoALuLgL3qFA/WD9m4K68ySqZkRrjmtMdZ0wmMlJTRAqxGqtD3gAAIABJREFUorIK5GhHYyqQ0WkDrr36KsRDISxY8HEN7WLY0GGi8EINd/LGaVD3G9BfKDFUiyJ1hbSmAQMG4PY77sDUqU+goHkz3HzL7+BJTQfhNQNgy0qK8NijD6Nzt64YNvxUDBo4ULj2otbCIjNwltx9xBBlsRmgq/IkIS4KNFEB8QTkKl2qCgjltT6/XygzgUAIESrvkD4CpczDesrMTIM/EIDL6ZYdAL4v+084qgyjjFSPgN1dO7bjxf8+h2efehIBnx+RUETuE49HEbPEJTvsjBlvIi+/QOC3dlJJcVlOQ62HhBZ5JUDAutfHDLCMxwiKjGXdc6/cxdgRMFRvjN2lVDvgsaodF031Upx2vgczpSp1JqFR2Y34B/nbimAkjndXFWHylBUNHa7J847RGkgC92O0YU6kYnHh4OKst3cb+m6J+u0Nva6h5yUG0TYktXlD732snWcO8CP4oWQm26OuFPb1lb2upDnkP+vt2Ya+c12qMZrjrBM0afoEFyAN8BLvzz7F92pogp2Gli95HoSeREBAzyoNrKY4dLCrvpdOhlYXcNdjnzsx9c0b7BukzOh4FS0Zyt25urKdNsU7HI170EPq93sRNWT8CAqVkRKvkfxj2/D9tTSkxPhYHaiI6FydWqmEwN0IvozXSkiSTe6yW5GZkSlxDJWV1aBHlqBy545tKCrcjauvuBzhUEA8whzjw4cNx5dffoH8vHwZc9U+r8SYZGZl4vwLLsDcOXOQkpoqfJRWrVpj9eo1mDFzhuiVu1NSRP2FGu1VFVV4YupjaN+hPSZdcYV4y0X9xKhc5T9WRgR54eTJUytdvOHKRw1mCFU8c+WwptILDY8aDzeAam8AgXBIQLrPH5B0S8y+GhF1GSZRCiuDh0m0yIE3AoH37t6Dv//tL5KMyu+tFuTNuu7btz/WrluHgoI87NmzGxPOPRfTX3kFTjdpOIYqDu9hKMywPlmkYCSKqmqvUFm4U+ByexAMBGC3kYJEQB8RdRvzoShOhrVilIt1lGmPya6IcPdtNgnkpRyk2n1xyi00tUziBATIq3MrA1EjMLX8aHTj5DOOYA0kgfsRrNzkrdUEcyiddgJJTixaDi4xU+KRqMf6ynUiBjnqQFIz5UjvgDRUwq8ubztBEznNZj60znZq/oztZ85qm9ie5nvrJD+MkeA9EhVG9LX6miRNpulHh3lsJKoAHe7TEqUjeR9tKJulPvX9tQHHPsDvzRKvnCvY9zRQOdwyHavXsW8HCNyj5DIryUcNxrTn2Mxx1trdDEz1Mtu9BsAJkpAHAENLDG6HHdkZaZgzazaumfxj/ORnP8UvfvlL5ORkI4XKMdu3YfJVP8Syr5aKp7ld27bYvm2beMNpdIWjUeG8E8SS1z5sxHCZ68srK9G9e0/5jlrwvXr1gS8YxDnjJ8Bus4pBcv+992HSpMthtTnQrn1r0YuPWw06j6FrTnCufM/0YitaiSSecjiNZES1GUdVllKLlElUeOTdLYgIj129ecgfEM++w0n6kcoqyqDmVJcbFWVl4Fwy7aVpeGLqFFSUl0mAakVlueBnfve3v9+Dfv364+xxY5CZmYW9+/bi2muvx3+mPC4qPVoPX0NuGiIBctq9fkYYiG6+bj9y4B1WK9LTU+APhlHt96k4MG4pyGGo6BhyjtozX8BNBiM5Fo0FGjVi4EiwqkrSVBuMrIC/9sCX+WK48t/LkoGpx+rAb0S5ksC9EZWVPLVxNZCYNVPzkzl5cQLWnrKGUjUa9/SDn51YNn22Bp5N+azv8146GVVdnlMaSnzfxMQ62ptjbpfEGAXzbohW9DB7xxOB+8EAoFmhhnQYtg0XGxp09an/6GeeiIbW99lf+GztGac3lwC6MQdBBMEbDTD2GVJuSMcihYL9inQV/s7zNMVJ06T0c+pLpFUbSGiO/GtM6Y6PcwnaSQVRiXUYsEktciXpxzGmve0C3AxQT3DqjTtEalCPW1JGxCMtkoG1Hl2LjVlFQ3BagWY5OWjbsiVGjByJG37xK3Tv0QO5eblQ50Tg9/rQr08vFO3dqwIuDe+7Aoc2dOjQTmUgDQblOsk4nZEFt8eDF158AXfefqvQQ/r07YdLJ01Cy5YtUFVRgWmvTsekSVeAeLNFQR4CobBQVviOYZFqDEugKr3hVGihAgyB/M49e5CbmyfvSLDMOvh0wUc4bcwZRhBmHBUVlQKsqw0JSwJ6q8OGSDAs6kF2uqzZz71e0Y+/8/bbsXPHdmxYvx6bv92MrOxs8c6Xl5XWOBxIz3l8ylScMXYMXn91On7205/JvLmvaB+eeea/uPTySVJ2ocWIzUC1npAkPGJ8QYRedUDqR2J2ohGkeNxwe9xwOqwor/TJ7gDfi6qf2mCTnQhT++U6IjVtyTanx50BqNw5qA1WpUKOXYJ8WW+sS665RZVh9LglGZh6fMwCBy9lErifCK14jL6DWX+bRTyWQFZ9wP1IBON9X81zMNDOMpmDBDXIUt6cmGzBm0Ebecna62nmPet6ZL3x/Frt4JgoC/E4VNp5c0ZMXVeaRlFf3Wnd7/oysX5fdX4iPFdTyOoC0GwraujrIE/z+9aX1VgHitII4z15fx27UleW4yNNkTtW24hGDnchvN5KFXxK0GYE+asgRI5LZsNkwCGDM62w253yOz3wVVF7DXDXRo7Z2NEAUBzQjEWNhrBm5XJce82PhC7Tq3dfXP/Tn+LaH18DfzQuso5OhwM7t27F8KFD0LpVC+zauVORVQjcDaVyPY8MGjwIk6+9Dlu3bRd+9a9+/WvMf2cennv+BUw49wLELDH07NkDNptFjDuC+xEjRgroTElJResWLcQzTU14MkfSPCkorygXY2LZ8uWIRqLo2rULPl24EMOGDMPOXbvh8bixYcO3GHPmGdKn1qxZi169etVmlrVYxRHgDwRFZSUlxS0BqrzXn+6+Cy2bNcNzzz6Ljd9uRCwSQr++A3DttdfKmy1e/AWmT5+Olq1bYeeOXbjzT39Cu3ZtMXjQQKxZvRqPPvyI/LQ7nfh4wSfo3rtXTQImvkfR/krAYpNAW0s8olC98PGB9FS3tB817Pkwct7pmRctd5KHTAHGeq62W2LIcijZSaXdz6RKSllGGXaKGkMgT8qTUpSJS3yExWrD3BVFmDx11bHa/ZPlakQNJIF7IyoreWrja0BzlxtKyWj8Ew7vivqStZwoHncdXHgo3r6W0tMLvLk2tUc0kSajgwHpOSLw4oJRl1KHBM2FtSetfi9pYuByfR5XXTaWlUYBF2oag8mjaWtAG0WJ8Q9mkM02N+vtJxrpdZWIuz40EDUFivdLzHKceN+mfbNj825mHj/fPz8vW5RB6EEl2OZPYYBTa1wkAJXkHxVnOF9pyb/9ETLBaxM2mce0eHKNYEhyr+nWJW1l6n8eQdjvE+nF5599Fg6XGxdPvBiZufk4Y8wYDBwwAHmZWRg8cCAG9O+LDevX4euvv1b8FZNcvE4SddHFF+P0MWPRzPBGjxo5ClOeehpOlxvZWZno2rUzPnz/Pfz8hhuEU9+3b1+sWrkSlVVV6NOnD0qLikV2ccHHH0uwpdPlxOaNW/DDq68WHnplRQV279qNwUOG4NnnnpVrli1dhh49e0h5c3NykJaRgeLSUuTk5Br1ZJeAVdlB8PngtNmwc/tWzJz5Jh7+1wPIyEjDaaeNEi783r37xCjdtWsniouLxMjkc50uD7w+r3ppCzBqxEhUVVbi65WrUNCsAD369MGrr7+BlIw02Ol5ZwbbymqhAnkoM6m95lar7FzYjOmwyueHS+KEgNKySgHaAsBFWtKsDhRHqj0Oj1UBc54juzF2h5SHZ2o5SL5nrd6/kmKOxKwqMDWpKHNsTgKNLFUSuDeywpKnN64GOAnT40EQ+H1QYuorbX0JW04UhRJtMNXnkSbQIkAza2Qn1pWmt9QlAWmW29N85Mb1jAPPJhCnJ5/g7lDJsTS15mT1zH6Xej7UtWaKk25/GlbkmZv7ijZw+R1BJBVc6jpIJ+AckBhgqvuPVorheGQ/O9liFhINHsoeUvlE570goFOgWCXc0Tta9LoTrmnONBVbKqPK+6rrti5jnN8TMNMUoCDhXbfeikgwgFNHDMPNv/olBg8bhpYtWsAbCOKzTxYiMz1DglKXLVuKoUOHwO/14osvFmF/uUrgo5+hqTjCqo4Dl19+heio9+s/ABk5Oejbvx/u+uOdyM3KwBeLFqF79+74zW9uwZx35sDhdGLv3kLk5eRK9lXKVC785BNUVVejbZtWSE/LxoQJE7Bq1Sps2bpFaDkb1q3DaaNPx7y5c+R5vXr3xvARw9G9V0/pj2efc45w4du0bguvz4dYPIbs3Gws/2qZ6Nc/+sADmDP7bZGw7NCxg/Q7atGzH9Ijz/Lxb1KGuCY889zzwuEvLS3Gww89jH8//DAsEk0bR/MWLbCncA+Wr16DLt27yY6CyFrGLJL1lUidwJre9HCMxhfrX9k9ZZVVQt/h7yX7VcItSUBF48qUkIlPogyklao2EoiqZCjZ/tyZoaedY4ntwbEmgas2W00WVW8whnvf3oTH31e7oMnj+K6BJHA/vtvvmC+91hc+lkA7Ky0xIE7z70kROd4PMxioC7jTkCJor2th5wJMTzYDWXUyHa0wUle9HIrSciTqklKA3DGpT23mSDzzZLmn7jvsB+SpE5CTHpN40Mji2G6I4ZeoJqPvxf5F40vPDWbq1slS34mKOgTuGZmptZJ+zDBkqK6oDJgMwqRyCFVlCOQd8jMQiaEyQs631m1X3tpaA0BdK9/DCub+pIzKC08+KdSbjevX4bVXp4t844MPPog7//Rn7N9bhMryCjGkW7Vtg85dOyEajmDzhm+xZdvWmuyh0n6Goouid9vkudztu2TSJPzhtjvgTk3Btm1bsWn9Ojzx+BSRBL33nvvQvXcPrFr9Nc4cOxYffPghZr/9Nlo0K8DsWbNQVV2Jbl26ory8GuFwEEOHDhVKzfz589G9R09RiBEjYn+ZqLIMGTYUJaWlcl5ufp7MDz/72Q0o3c/Mynl4c9YsuJx2FBcW4o7bbkNlGXd/rALcN2/eXJOkShs/IjFptSA3Px9vvDETw4YPE1D9/vvv45EHH8AH8+ejW9duqKquQtcePfHO/PlSJ6wDh0UIL0rCUowlAveY6MaTV0/gToWcivIq2SEIBEOoJCcfKolSXVQZAneKZAq3nfKW1K834hx0gLJ5Z0UHqvK7ikAMlz/8FZZsTirKnAhzSxK4nwitmHyHRtVAXdv6J4qnXXvBdNZLSuPpLJT8Tkvm1ZfJNjEOoT5KEe91KEpLoxqlESfTO89nJ2kyjai0Bp5qDhQ276rQK0gjjYGkDTkSaTZsM3OfY6ItejmPNYO+Ie/WVOfUpbRDWkVqqkeSEKkATEWXoRdVc5fJi2bgKoGZptNUhWIIChysPXRgowbwkrCIgJIKLtEw4pY4vvz0E7z+xutwxOOYOeN1oZ787d570L13bwzs0xeBap9wxi+aeDH++cC/EAuHMG7MWHy5dDH2FRWLNCTniOpqH9q1b4ed27dJeRVTm2AV8KRl4IYbb8Ctt/8Bf7jlFqxcsRz79hbj3nvvhSvFA09qini3uTOTnZmFmTNn4ozRo7Bxw3pUVFRhX1EJfnK94p1PeXwKdu7aibZt2gpPXhsyBNmki3PHjsZgj169cM4552D4iFHw+/x4Y8Ybwrtf8NGHSEtJwbKlS0UxhjsCy5atMIJ4FW+fCjri+LZaxGi58+67MW/eO5j/wfuwWWxYt2E99heXYMyY09GtWzfxmD/48CMYOny4lIfyj7Z4DE7hnyvJR3rb/ZSedNol4FY88nHGEZQjOzcH5RXVCIr8J8H+gdKQukVz7Er2kaeQIqPHkwLopAIZ+u30whuZdnk/rnel3giufmxFErg31eD9nu+TBO7fcwMkH3/0ayBRj/xYT3+ut0QbU1OaKsNr6B0lL50TOP+Zt7cJfsk15iJQl2SjGciZn9/Y5E2NKfvBztWGxMlOkyEdgG2jOeJcvM3e68Opb/YBeoDJkdUH70u6C/tPfQm4dL/RxiKvJf/dDMpJQaiqUrQAGpI6qO5wynmiXEOgynoxH5QHpCeZaiAKuPP3iAB3AjaVgMmGYIAcd6rKKJBG/fZI3JxsqVYqUQN3TWcRzzsDXy0xBCqrcP311+HNV15Dh47tcfroUTh34kRcOuky9KVX2+YQfnZRcbF4iN0OBwryctG+QzssXvyVtGV+foHopBP0Z2al45Vp08Ww4EHKh1A55F2saNOuLYYOG4Izx47Dxx9+jF2792DDtxvQulUruDyp2Lp1K84+exyuvOJydOrQDk888SSys3Lw0ksvYsOGDRJcOnDQIGzbshU0/nr37o1p06bLrgEPKlFxN5ExN+SeExiPGnUaFi5cqDj0JcVYtOhz8X7TWdO6bVukpWdg8uTrsL+kBLf8328RjYZw9tlnwea0YcjQYWjfoQNWf70Gf/37PxCJxkRpJzXNg1S3C126dcWst2ajQ6eOhra85q+TvkI1HxuCMaDa50MoHEFmZroYNDaGGcQgnna324XikjLJpFpDOWImW1PGVLsljjSLShgliZecbBcln6njC/TuNseWDl4mmOc1+ypD6JlUlDlRpg4kgfsJ05TJF2lIDXCio9dQeyvM2uYNuf5on6MX98byyDlxkw5UV/IaTvQE7ARcpEFofnJdz6iL5sCFn+d+H+CL9UEAeKzTZNi/SElq6kRANDoJ2Nm+3HVgG9CYIdj+LsYMryd9wUx94digl12Dibp2X7QKU11a/kd7rBxPz6vL287yp6d5QLoMgylpHNOjzkBV5UFVQF0BtbjS8I5Gpe19FpcAd33o3ZJEqoyAQc2DB4Tr/sOrf4D7/vJX/OKXN6JX9+4Ye965OP/889Gzc2cUF+5T59tsSEtPF8BYXVmBgYMGipE38aKL5eeOnTvRpm1bzHrrLWRlZCAvPxdbt+9AwB8wkiTRC6/9zxaZf1q2aiVUEc4l7Tp2QM9efWRcU51m9epVePmFFzBvzjycd955Ev/w5eIv0bdvHyxbtkyoItVVVTVccAGwsMh4G3f2WZg1a5Z4/Tk+6Kx44qlnMPmaH2Hrti3o2b2n7DZcdfWPMHbc2ejbr7/w1GnM/PvhR9CtS2dMn/4SFn7+OUJ+v9zn0ksuxbMvvYRwPAZfRTVyszOQmZGOaa+8gvETzjWSSKk8SqSyMEBVGyyhOMSjTssrKzMVEUpfOuyo8gWknT1uD8oqKsQrr8caQxo0tYltRgXLNIsKNFUZU51ClRH9dtlFUX2B/UMdcWVIkPMeiWH28kJc+8TXx9MQSZb1IDWQBO7J7nFS1YAZfDR1OvemrEhO0Bp4c/uXfNHDOeiRJXjn4k6FBC3jx59aFYaLXiKlRj+L5aChY+bD13fu4ZSvsdcQXLLdSMWgLCEND/5NT9uxdGilkINp0TemvHxXAnYefHeCdh2oyM/oZSTQI9Bu7EGwrrPQ6msTDVr2H75TYlwENdpZ/2bgfizJvja2Lo7W+fXJ0ebmZMoY1cog/F12VagoY0j/mXW9We/8R0UZM7XJHDdgbjMBhqSyGAGTJHIsX/oVvl66FB999AH27NyFy666ChdeeCGGDxoo1BECdxr5Cz//DCNGjJD5JDc/F3k5OSjauw+DBw9Guw7t8fqMGfjdb3+Lr5Z8hS3btqFt+/a48sor8OQTT+GLzz4XQxaWuABkaptTeYWZVju0by9e9CgsGDRoMLbu2IZoNC70mT3btsFbXS00Gk+KBz6/EW9BkCuUkFiNtjylK5kJdvTo0fjo449QVl4udUmv+PPTpuOTBQtQuGsXHn34UfG4b9yyGRWV1ZL59MknpqJP375475138e26b/DturU4Z/x4hIJBfL5wkfz8dvt2pGamoWhPIdauWYOf//R6bNq2FXaXW0AyvfEE7i4aV4bkTgQWhKJxlJVVSFmysjIMWksE1dVeZOdko7LKK553k4hMDV1Gt2OqHXAhLHVPY4Q7L9xlkN0xiwVOkX+MiTGnPPEqDy13PCp9Qby3ci9+8vQ3R6t7J59zhGsgCdyPcAUnb39s1QC9yxoAadBxbJVQ8dAJUDkRE/g1RYZILeWngSS36Om95aJ+KE8tPVaaksEF/PsK4NUykHwHeuDMQZOHeoej3cbc8ueRnp4uQPtwD74nJRR50GAiYK+LF66oFMrD2NiDbcv+Zj4SqS40HLjTYT4SKWaanpV4bWPLczKcX5d+vcNhR052lnjXCcrMCZZYJ7WKMkruTzTBY1EBhlUxBdzrOrTXXQN74Z4bcoMWmwV7d+3EA/fcg6uuvBJ33nE7zjjzLFx44fk464wxErDJ5w4ZOhQvvjxNAkBvu+02YW7/+5FHEGQ20ngcP7j6hxIYevXVV+OtmTPRsk1bvDx9Gp568il06NARs2bNxpw5c/DR++8j4PMSv0M7hzm/jR59unC0N2/ZgsnXTRZ5SBqj82bPRpvW7bD669XiRVbvqMrEeSAtIx3r168X8D5kyBDhuH/+2ecIRyLIb5aPfv364fmXpsHqciESDOHaH0/GrBkzcclll+JXv7oJwVAIU6dOxV1/+RPefns22rdtg5LiIuzYth1FRXux+Isv0KNrT3z4/vvYtGcHsnJyEKiuxoMPPIB169dj2vTpCIsX3C7qNTaHFWkuD2xqe0HoRZE4UFy6HxmpaUhxu+Rzr+Ftd7hcKK+olKRLuv3M7ah/z3ZCFGWoyU4Djpr0BOfceak1zFT9kF5FQK8TL5V7w5j0yDJ8tYWqNcnjRKiBJHA/EVox+Q4NqgFzKnetRd6gC4/iSVp6j4stPZdNQbXgPelR5aTOxU5LdOqsqd8XEG9stdLgIpCl8ZDIDT6UXn1jn/VdzjdzwQ/X+8x3JWBn2x2NQE4aQdyN0uCcijJmj36ifGpdu1UEEEpbuvHGw3ep7+PtWm2AJu5epKamIMWjYgl41AYfkgqhAkv5Gb93ulwiVxII+EGvrjfOrKP150rQz9IeegZe8voYouIh/vuf/4QLzjsP111zDYLBEDZt3og2bVqK9CKPHj16IBq34NSRIzFy1Ejxgr87ey4qKsokSLRz1y7YtGUL/vznP+P2W2/FCy9NwxVXXonRY8Zg+PARuOTSSwXYBvx+PPLAQ3j15WmIhP2K0mFlwiEbJk+ejI8++hBOt1N2G/MKCnD33XdjyKChGH/OeGzfrnb+Ro06Ff/81/341z//KZrzn372Gaa9/DLOGD0aa1avQXFJqQByRqvOf38+Bg8dKgGjHEtlpfvRtWMn2cF87LHHZB5hf03PzITb5ZL4AvLp13yzRjz8f/j977F5wyb85S9/wTMvPYfTTxuNDevWy3v+5pZbMPK00fD5g8jMSEMwzEy3EaQ5XbCzrQS4A2zNfSUlyMnIFBlH7p6wjNk5uaio9iISJgBXMQ086to5yXKS1qS06JmASSvGiHe9xqBRWu7ciWCMQSgUlNiU/d4oLn/kKyzZpCQ8k8fxXwNJ4H6MtaEpp8WBJav3i3pewDSHn9gJwhvegOZAy0TVi4bf5cidya1kndCIHuSm8LSztImSc/yMnmACQs2pPHJv1XR31oGTXORobDDQUXujjyX9b4Jfeqgbm8yLoIRAgv+4QNO7Tq/2oXTtm66GIcGBPBLjHcxeeTPdqimffbLcy+xA0O/MOs3PyxHgp6X9hK9MfK0TJx2wBsSF50xwVhm1Cb/dDNwTJQUTgbsAP5EMJxUmhg1rv0G6y41bb/kd1q9dixkzX8flV16OvUWFolfetl17OFwevPzyy/j0i8/x7dr1qCwvQ9HeQixfvgLpGenwpKaiZ8/e8FVVo0XLlvhy8RL86c9/RiAUQrU/AK/fhxGnjoTDakOz3Fy8O/ct3HfvPdi9e29NhtiePbvL7t6WLVswYtRIjBk7ViglZ501DkuXLpd+2b17V/zxjttE9pFRnq3btJNEUW/NmIm5b78teu85efno2KULnn3uv2jfsQNCosoTE8P0ialT8dzTT+Oee+5FtbdSyr/0q2U4d8IErFy5EvnN8nDaaacJp59e/H/efz+2btmK3//hFvTo3gMz3ngDu/cU4o677xKtdho39KTbHHbZSaDZSqY565chs4FIRMZ0fk4OopLZNCbvxPuXUJIypmQ69aGBu5nulOck9YWGMb37GrgbGVON3Rj2K15Dj3w4xOy6EbjdHhSWB9D15g9OluF1UrxnErh/z80ciXEwxuEL05MSB//2BqPyMxCOIRSJIxRRfDXzwTnc47DCRs8JlUPsFjjtVqQ4rXA7rLBbLfIdf5czJLuatui/55f+nh5P/W/yujm5HWvBjVpbnR4SemnN3s7vWl3kqGsvHt+dlAuC3uPpMGdXZR1R6YQHZQZ5NJZ3z35AQ+5ISErqfsZtewLvQx0EVTRACCrYTnw/GpZNZbgd6vnm7zVwTzSENNjUuzYsY/I4vBpgrIk2OGVqNoK9/T7GMCh0Hg4rz6ok4hHAxmQ7dlGWIT2Cn9HrHglHUB7GAcBdg/RED7xKjkRhcUWpUOGizA8URzQYwN2334GOHTpg6mOP4ec//ymKi/fhqaefVsGQdjvy85vjoUcfQSgWwe9v+R1Gn3oqNm/ciLXr1gpYpIHZrKAFThs1Ci1bt8LSr5bC5fZg0JBhsLodOHvCBHliqicV36xehZmvvSI89gH9+2P50mXYX7of5aybslJMnDgR1V4vXCkp2LJlM848c5wEmfL8wUOHoH27dhK0+8JL03Hf/fdj7BmnY83Xq3DuOecgFAwhEAji4alTceHEiSLhmJ6eKu9dVVWN7du34bRTh+G1mTNlHiElJ8WThqDfL1x1yl+mZ6dL0Oiqr1fhww8/wHtz5+LFF14UTz2pQiNOG41LL7sMwZCS5SSl3O20imIMwbsklqV2O5MsVVVJwGpqoQOjAAAgAElEQVRGerq0W3lFFTyeFISjYVR7Gbx7YFDxAet8PA67JYYsp1q9dSIuu8Mh6zkNNzoISI/h7gufTIOfn8ucb7VjzvK9+NFjyw+vsyavOiZrIAncj3KzcABXBaIo90Ww3xtGmZcsOChLXCbV2kzSRuI0KaFK63CoQw1uTu7yj6oBzPyW5URWih15aSpZh1osjJ8nCZg3a7cfaf1xghzyx+lZ4USvExnV13oE7QR7BGpcSA625X2oHlDX9/RgkWLCcpB605RGweGU53Cu0eo6rBvGJtDjrr3A/IzUjobsHgQjMQEvm7Zsl0Qo+S1a1Vkcl712MaVRrA3hhpSdxgSfQUm6g9V1ImAn8GlI5tiGlOFwz9FGB6+ncUeDSPdH1rdStDj+k5Qdbv00xXWJmvbaSCotKVIgzGEXQE6PqaYd0XClh11lwwxL/yKQ57pQEqxb9ztxHhF19YRlRLzuiCHN5cQfb70Nf//b39C+fVt4nC6MHHUq5s9/TyhULpcbY88aJ5SRf/zjH/j661W49tofY/68d8QA3vDtt9LfMzOyZNcwEgujV88+8tnk636Cee/Px1njxiE7J0d2+95/7z1s3rQBvfv0wbChw/Hq9OnIyEjHpwsW4PXXXscfb78db8+dh717dguN5ayzzpLgej7/088WYsmSJQiGg7jld7cjIzMT+XlZ+OCdd/Dbm2+WspJD/vKMN9Cxa3dJhsRsqHx3m92CUCCA8eecjbz8AtkRsNIoKWgmBgUNFAHdiEmSqR3bt2P9N9/gT3f+EcVFJfjVr29Cp86dccOvfwmHw4VwVGnsMzDWbVNOMiXRqBJlheJRlO7fj+xspc7ENq2q9sm76kypep2vb94nRSbdRsNNqQlx7eYY5HUE66I+RPWcoFKdIR2H54myVTiG+V8XYfLUVU3RdZP3OEZqIAncj3BDBMMx+EIxlFSHBbBXBSIIhhUvzcDpBlg3/q4B7upvAe0Nweym9zgQnJvBvAVpLhsyPDbkpzuQ6rLJ3xrka6/8QaiSR7i2jtztzUGpR5IPzUlcB5bybbjQElTWd9Dzy7IdKdB+5Gr06N2ZCyF5tPQg0bDRhpD2XNYXr0BjuNIfRVFVCL6gMpZ50EAu2lcEp8uJ7KzsBr+I3WZByyyXJHrJSXUg06M8oByfesxoA/FQuQEIhkinoZFHgMw+eSx4scl1J/DSx+Fy9BtcqSfZiXVp4ZOylpLiQUV5mYAzek956OBCAjrKBtqE56647yIHabUiHINouNd3mOkWoAef6wuvN7KCkuvOQFOXzYbNGzZg5YoV6NW7h8g8er1VGDpkCH48ebJopX+zdh3++/zzuOmmmzBp0iQgHsXcOXOwauVKWcM6duwoYyG/IB8Wuw1bNm9G/74DUFFdhXYdOqB9h444d/wEXP2jqzF82HDc+MtfoHXbNli2dBn++re/4tlnnhXe+vQXn8c9994Hl8uDp556Cs3y89Cnd29s37EDGVmZ2LtvH1avWYPX33wTHTt2E931vJws+CrL8dPrr8cH73+AX978W4wac7p4+x1WBdx1LW3bvEkysHZo2w4vT5+OHn16wR8Mok/vPrAKdUjCYLHkq8WoKq/A1s2bMPP1mQKQx519NiZedhnyW7SAzU65RcDn84sTgBr3dJTp9ZTLtj/gRygSRWpamrRZVbVX7hMKRRAIRQ7IqWFuQ/OuSbo9Cqd45Nh2yijgodq29nfOJexfDHKWeS4WR4UvjPtmb8KU99XOZPI4MWogCdybuB05cXFSJGAgUN9c5EfYiPw2A3XReDVAuQoYUl51DdJlN9TwsjcGuJtBt0h51XjYDwTw/JwTWescF3LTHMhOtcNhs6iJ6wSj1SQulmbw912avy4eKSXzzAlsCMrqo2Nozr1sMTdr1iCP8Xcp7/F6rTa6KHVI76Q+NHefXmqbOx1UT6gKRuELxkDPOv/JkWD4CnAvKkIWwbLbfVjVQlBFL3xGqksMYHroM1PsQLAKVZUVEgRcFzedfVFrsdObqqUdD6sQR+Ailo9GkgYOTSVneQSKetzdUu/EmdWQ9EsQjDG5EGX9JIEOlWUMLzvnY51cRwGy2kDGcMxyUOBeC/BI3aDHXSVfoma4AD+F5JHm9iA1xY0rfnAlnn7qCfzfr2/Ca9Omw5PixkcffoT95eV44IEH8fHHH2PUqFGY/KNrMHfu2xJESl31cDAku3ns8x07dlaUkPIySXq0YtUq4ay3bNUGbdu0QedOnbBi1dfiSf/bP/6B5i2byxC12+zicf/Jtddi7tx5yM3Lx1eLF2PFimXo37+fxF+Q9//ZokW45LLL8IMfXo1wFEhxO5DiceLJKY/hyy++hMeTjht/9WvkFTQXDzv11ulAsdkMukk0ir179shzaDRs274Ne/buRecuXcSooSLNksWL0aFDB3y9chXmz5+Pr1cuF+WY5198ES3btEGIuvo2pZleUVEJp90Bj9stz+C6qnLH0iMekJ0SSZrF4NiyCpFs5U9OT3qc6Z05swKQ7huZjhhclHmU4G9FzTHz4HlvvpnKrqt03vV9S6vD+MG/k4oyx91kcYgCJ4F7E7aoLxTFlqIAqoNR+UePn0EpVDQYgxIjWMIA+BrM6+8VVcbkbU8o38FAfC395cCLCMaVN10ndaj9ncY7JwHNjW+V7UIrak+ReVdDuam9vgmr66jdSgcL8oGc1OgB/650FO1VZ7CUPsiVpCdVH5q7WpfKhlbpSIL2g3cDnQAq0ate6fVj2849iMABnzVDJPHqYpNpzK4NYwE+0SiKS0qEBkJOa4OOhAjvkuJi4R/n5eWa+lIcJSWlyEsB+nZrizS3QwC98sqrwFNSlgjCjuXgYD1eCCZIdfiuY6VB9XsCn0QwRU47276+w2G3iVeYwYQ68yV5ypoSQek/tgdBGmk0ElRqscAbicMXbWAfthK4WwW4yzgwCmOJx5Celoq0FCcWfr4IrVq1QGZGBm773e+xcvkyXDbpCtFvnzt3Ll547r/o2bMnxp45BosXfymSrFUVldi4caNQ17gbFg5HkZeXoygzkRDy8vJFs71lq9bILWiGwsI9GDFiOIYMHY70rCwxBPjOHOMzZ8zADT/5CQpLS4Xusq9wj3j+1675BjNmvCHSid179cIf/3gncvMLhMuelmLHB++/h3fmvoNqrw9/uP0O5OUVYPmq1cjPzUSPHt3hdnFNUwcVX5YtX4aKsnJcdMGFyMnOxGuvvoZhw4YhGAqisHAvSkr34+OPPsbHH36Ib7/9FhZLDBdPnIh7/3k/Ylab6MBzfXdYGQgagsvllOmHdRqJhmGzWMUJZrdYwamJ00dJORWxXBLQKknTjAZgO9aoxJgWeD3uGJjKtmc/Ijinkad3ZWRNE1APKYc+eC4pV8WVYXS+6f0TeHSdnK+WBO7fsd0ZPMqt+O0lQRC41wByg+um8kOQv65TUBs/jS17DexZjFqQUesiNDnea0pqdiASEPDeEuSq3PSIxky5HGq47PzG8KZbIN5CmVjEy87gVmvN7/y8U4EHzTOdSHUp615A/HHKhzfzdukVonf7UAfrlQtRXV5Tgnata06vDI/EgDN+Vp9nnws4va70xtPj2hBu9qHKeyJ+b6bIaM39Kn8Eu8qC2LKrGNW+gKQrN8cQ1ATg1UMx4/eks1RUlEuq9sM96A212W01wJ/GdkV5udybI4VArGXzfAkgT7WFkQKfoRTjFjWfY4EWc7B3117dJGg/3B4CAbUE7KpPHPwgoGOQKOcnepVjBIaRaI3RJ4DTbpfvCN5EEtLpQFkQCJOoXs9RQ5Xh6qIk0GsoI3ELedj0IEWQTo3xVJfQZq644nKhqCxc8Alu/f0f8MILLwiVb/z48XhyylT86e67Mfr007B02VLQgGV2VL2boLK6AmlpKXINKWB8tz2F+yRQdfy55wmYp0a63eHCT35+A3r36StqLsOHDZFMpd06d8KTzz6HISNGYteuHZg3dy7S0lJRkF+AQYOHICc3D6npGcJVd7sdokN/3Y+vQXZ2Pm6+5XfofUo/JYkYj8BhATKyMsRYiUSV5nk0Qk66TWVJ7doNL7/wIt6eNQv9+/XD+Recj9lz3hbnDmMR6B0fPHgIzrvwAtxx++149935ooEfofA6VLIl+t255ob5eTQGv9+LtNRUoc9Ilcfj8PkDCIbCoiRTXl4p6jBxw2nwP0HERlItiSexxEEpSC3xqD3y2hmkgpYVZUciZGExJCOtsFitmL28CFf/Z+mhul/y++OsBpLA/Ts0GAHExn1+mRA0MDcDdG5Hcl5Unnf1u/asGxhbfW6gdvmtDj574kek4VQEoiB/nhOGuujQoo81XHaF4Wv4fPKn4XlnECvBBqkzVKRpk+MSPjzpNJpGo39+h6o7apeyfqmqoic8erBIrdALIReXxImTCyPBPn8mgm8zQNeSkolZJfkMenPrAmfa054Y+HfUKuQ4epCmyNjdabB7MrFzv9rNYruUlu6XNzEHT2rqmfkVE7Wy+R2l2OjxystveGKkQ40ubpdT5aLmPAuQmpIqwWPkmnpcNnRokY12zTKFH588TtwaIJhi3zXvvh3sbTlPeNzkPYeMBFv0oDKIWs3tVBJRXlm7wY8Oyff0wpaHFc898TBTKdR3KhCDHGmb/LQozUIesQg8LjcyMjxy380bN+O5557DheefhzdnvilOCpZx8ZLF6N29pzgpZs+ZhVNOOUUSFXE8cmeM59DAJn1GBc+qBzDeo2+/fnA4XTjllH6YcO54PP3UFLw9Zx5GjzkLE847D716nULtHGz5diN+99vfYOLEizH8tFFISU2Hw+lGqzatkeJ2C+ANRfnudrhdNmSnpeHPd92Bt958C/93y6246JJJ8IfCElyakuJAGq8hrcViRZU/iDgNHodd9NqpbPPKtFdw9rhz0LFDe7z66qtY8NFH6Nu/H7p27YoxY8YgJycbTo9b6GN33XkXpr30EqwOR40ij8OiwTkQoiIc68HphMvFMR4Hvy2v9kk9sH78/gD8gbAA8cS5SVFsjNYyqEw2xJDrVupC7AdKDtIqTgNl2KkkXOqwSJ3zvpFoRGhE760qxo8eTyrKnGizTRK4N7JFw9E49pQHsac8hOpA9ADALp51UYcxvOwGVUZ73IUEo9S4DsDndYELFovPIgWAz6FH3R+Kyc9DCszUgzJU0M3/es5rAX0tJ16246wWAfEMZiWFpkszjwB5AncG6KmpovaaRlblUTk9Mdgu8aGJWtuJILxly5Y1ANysTGNOCZ+ok056QV30GK2CwmsJ+pPezPq7ANth87ad2FQShiuNevO2mm5fVlYOfyAgHj0aYdoo1ndL3JGSfmpoovKHZIxFHDk5uTUFOBQwF3wTiwm44k+3xyPjQFPQCGaoFa3GRO1BtQnuCLg9TIuu6A2MJRnUIR0ehwI2J2Iw+FEZ3MfgQ8xBx4cqnmi35+eLl72qskw8pVqxhwBNupfBVya9i2OA8wrjKwjaKAlYHKy75+r4G02pqU3mVMt/Vt7xGCzxqADZrIw0hCMhuGwO3HPPfXj6qScx6+238Jvf/hYzZsxAr549UV1eiZbMXFxVDrfTJeOBsTr8yfHIOa5bt27YtGmTlJVzHaV3t2zdgsmTr8PNN9+Mrdu34tVXpuPLxYvhSUnFmWePx3nnnQ+XJ1UA9/7SUowbMxoLF34Gh8stnPJwJCac/+XLl6JZQQF6dO+O4sI9+OdDD+CFZ57F3Pnvo1evfojAhmCEhoYNaakpcFqtKNy7D5k5uWKseKur4GH2UkQR9Hnx5ltv4YtFX+K6a69Fj27d0awgDx9+8okkc2JQaXV1FQr3FYox8tzTz+CVl1+WActgYS6CotdurOmEz6VlZcjMzBApZo530obKKiuRnpWNWDgkEpdkwcepOhNTOx7SRgaNVWGI2hgGtyWCDJe95rwaTrwB3GmUsJ5j9OBRzcYA7qIVH4jg3rc34bH52w7VFZPfH2c1kATuDWwwetWpDPPtPr9ILKnBWgvSqcGuADoHnuKpK+97LTVG/17fI/k9gTmD6kqqqT6jvS4NLGRDTzP47jXQ2zT361/VhK9AhdnT3j7PjW7NPQLiSbMhh/dY9sDXlardXE1cvLiw8GB7coLWNBjWAdO36++0zB8nSnLblbcjJh597WHSOuyJoFx76o+kok1Dm/9YP48yqV+t340t+3yA3S1b7BwXMjZCKpkJxxa9cdwmToz74NgT45JORVHNYOCbooWxv1aUlSIj1Y383KwakH1QIypOT5oXPq+vxnigF1HrrDNL4f6y/TUGNcEXOa8E99wuV+DcUH8wkD3/yk51GDtazhq03xAD4lhvv5O1fIdyEpjrhfMEA3/ZLwjEvdWkT5D2YBOArgLcleSjVhNRAZaKKiPJdhwulAXrlhzTHnf9THP/VnKFCsCTH22xxOG22ZGd7hGDQD0/ik6dOmH+B+/hr3/9Ky688EJ88tHHEqzJ/k6Nd3LYGauhExspyUoH6Ozgu5BSyJ1F/ayevXvht7/5HVatXYNzxp2DadNeFDoKM4j+6ubfCAdeFFhSPHj84Qfw4IMPSOBrm3btDWcYULR3L9avX4vmBc0w8aKLYHXa8fIbM9CiWUvYrXZUVlbjs0WfYsCgAejYvh2qKquQkpomCaBIzXFSNjHgR3qaB06bDd+sWYP7778PK5Yux89v/IV42gcPGwqvtxoFLVpg166d2LN7lwSrPnT/P7Fz5y5QiUdoRsqaV/VosSFATf3KCmRlZcLO5Fnc3fN6JUzVnZKCsv3lgE2BdfGMm4C7cj6of+Y2owykm2uszCNx0fdnW9Ljrmg/bC+tLqPaVQQ+YzEUV/hw5X9WYumW+mMrTtaxery/dxK4N6AF93sjWLfHB3+YAae13nQN0vlTB6KKWowOPK3h2dYGmyY+Tm/v8xmkAZAzrxJsHKXjANCupaUMSG98V6s0o0A8+fC5aXZ0yHeLPB5pNdSIN3sgj1LpD/kYqrxwQanv4EJDEM6Jjp5YnfKd55sDIgnoqRDAw5wOXvPVuYCRD1kXAEyC9vqbiWCcCcYkt4E3gq93VWNHiV/AOa1G1qvZh03vHhcvpiOnWgOP/wHumn5Wz3eVVZVI8XgEXFPSMcNtg8dpE2BPb3jtwqkk1aiOwZ9qYVWb2TTesgwpSbYvcTnBDttf6DtmAtsBhnItiOd9eB3L0LV5CtLcNqExyJFwzSE7evKE77UG6HEmUK1v99RcOLNDgJ8HA34EAj7px6IYYrWId5l/O5wOMQi1pruiTHDnJwiL043yYP2vrYMezXOSxWYYkmSzE0AaCiUOK0QdyWF4bGnuMoBzytQpondOh0PbVq1x+x9uxamnjsCKFcvlelKC6OjgP8Zu6AR3nTt3rgnGJe2Q82yvPr3h9fmRW9BCxt/jU/4j1JO9ewtF1aVT1x44pV9/AcutWzSHt6oKv77xRgw/dQQ6duwE5nKorqrCggULkJ6RgX89+CAuvvhiOJkddN8+vPH6TDFohg0fgjZt2yA9LQ2bNm4QKuuAgYMQikaR4nYiGomreK54HLNmzsDyZUvx4YcfYcXylSJPedPNNyEtKxOjzzgDAb9flG3efmsWNm/cJAmgCJrJNFJCmipmIBhWALra5xdOv9thF7120mW5o1JZHajJ3qrpLGY6k94RUfNZ7fqf5YjDSTUcw0mkFd+sBnBnQCrvx35BeoxdDD/qxcewu6QKP5qyCku3Vn6vYyP58KavgSRwP0idElBsLQliT1lQJB01DUalLVaSWuqzBO96gjJMXY8gNif1hd77cn8E4UjtYNVUG4IaZQQoT7zmy/N+pNEkHtqzqD8n1YUTlAANycIHASb1evUSQbxWoqkBErVKMwTpAtjTHUh3E7jb0TbXLZJ49BBoUNL0XbbhdzSnaT/YVaQyEJQneju0J55qMRq0M1iVnjJ96EDVxBTx+nst+XgwWciGv9GJc2aFL4Ld5UFJQMaFdWuJX3TWObbIQaexxTojQNbUMn5GDxYzGjqcCrRzjPJ6v0H0peFrjhURw9ioNgHT8bhwj90uV40mtmQrtVuQn50uHvrW2S7kpavtaYIFPo862zTszDw1akETQHHRJe1GZ8MkgNHA3Rg6BzTcAZKtNdvkEOOhe4sUGVcySpPg/Zjp8OwjBIV1xa1wbuDO3sEcBAcD7tVVleJ1V55pxV2nEchnEgSyo/p9PtnhoQeeIJ59rjJqF367BoAEx5oao73cGvDp50vCJSMoleeTgsO+xuycHo8DTmrFG6YyudPXXnstiveVoFv3brjhxp/jqiuvlCBReqDp7ZVsnbJrEJGgf6UqExZAz/vzH78TXrbNhr4D+ks20b59B6Bbty4YOHAgevbsjk0bN4mueSAUksyiK1aswNTHH8dFF14Ab3U1Xpn+CiaMPwfulFRJEuVJT5WESZFQCLfdeiu+WLIYb82ejfSMTBn/4WgEIZ8fTz/9FHbv2oXLJk3CmLFj6XkSS5/KMgTuPq8X/7r/fowffw7OPmuc1DP59P0GDMCkK69EdmYWPlv4KT744AO0bd0W0157Vd6F5rvybasZgWt0eWUVMjPSZNeAHnf2C6fbLdlR+W4qeZK+Qs1K2qhKNPg0hYaKMuJhtxkUKUnK5TDmxXhNvyFw53qnqVa8ZlepDz1v+fiYGUPJgjRdDSSBez11WeGPYM1unyRu0cBcwLrpnwBsAmoDEJhpMebbJirDkApTWBFWOtMGqiCXnX8TyCvwcWQOxaUDUpzUnlYc9voOs6fGyPmgwIQBNvgZvQz0tpMDT2eO02ZFuzw3OuZrTu+ReY+G3JVbuXVpJjfkWk7OBOhckDV1htcRzJtVYBi0xIUpkQLDxYtAjsCdXmNy2k/mg4amNxhFSVXYSIik5NTKfWEUVoSU4oMII8RQWVklv7Pe9I4Ux2BJWZWoNrg8KQjKzpQK/G7QYRilBEPm9uTHBBRm9SCODwZm22JBZLktKMjNQixQCadNaTOrBbf2qfS8E1QR5DP5SUZG5kGLJJeaQLmZRuNyWCUYvEO+R8YnH5SkzzSohY/YSRzf3HFjG2tFKvYhGnL82RAve2LhzPNIdVWFgDwtKag87FEB5y63S+YX0lPYT7UMIJ9ZGbEiAgWIEwEg5ygNmDWYl3IaFEj5aRo6dgspKi4FRukoCoewYd06FO7eg8k/vk7GR7ee3bB9yxaRUqXefMDnl3FQWVUlu40aiBK889ncjeS8x+9ogFM5Jjc/F2effRZy8pqhdH8Zxp55pnjiu3TuBAvfz+YQ73UkrihE9Cjzp8PGbKBR2Y0QpbZYFMu/WoIXnn4an3/2GX58/U/w81/9SuhDLJTNQsWnGJ6cOlUoPbfccguaNVe5MviO9GcxTZE3EMDSpUvx1DNPY2C//vjd/91szAcejDp9tKwB2ZmZePrpp/HHu+7CL399k5RT6Hgxi6x59LnRicfdBHrXJZiXRovdivIqP7wBqgolrrO1LoXEXVrdn+yWODLtypBjZlTWQygYlNgG7jZyXlDGoqLe8Hf2D97PHwxj3soiTJ6y4oiNi+SNv78aSAL3hLoneN5ZGsT20qAC6QbvTCgyZuCukyaZpB4Tm9Gs9cLfGWRa5ouKbGQgHBeQzmfwmQ3FH0eiq3ArjvQX/qRH3kwXULOxAVYMtCFTkEmVRgwBlw3tct1iCJBmRwBPOUmCeG7BHqBocyReIuGenPwSkyEd7LGc7Lg4HUoJQss/6nuZpSbpjePEzW1zGgxcrLho8bNj7dCL+pGWoiRWIGedVLNAJCaqFhwL7PdMTsZdp5oswvE4qqqqEYlGxXNnsztkjEjGYW9AEqNwgWqslKLEosSoRqM8lfpg+9BDVVeMhvbMs+0IHhzWGLI9FmR6rEhzWpHiVDtY9NyT786jpKRY+lBaGuk9pM5EpD8pus//HolGQCIPvlvzFPH+K+B1rPWgk6M8BNAE7WxL7qqp4NCIzC0NAezaAcB+x7lC9z+zMV9RsV+oMTx4f3pPFSWLet122dVhOfi73oHiufsj9L6ToqFAoYBSoUkorrzKsBoztOCV0giDUGkck1JBPXjGiHC+siOGNWtWYdPGjZjxxhtCoUlNScGWTZuRmZmNtd98gypflfT10pISUWnh2OH8xuB87o6dccYZmDdvnjybiiz0XE976WUxSgiAy8r2o2PH9qIBv3dfMXr06oPWbdvh7AkTxCjizhYTGFEmMRSOIgaLgOEIKarGO7HOWR/bNn+Lfz/4ENat/hrhUADdevTEVdf9BCNPPx12u1vez+GyIuDz4T+PPIrrr79eFMIo0yr2sI49M9axh/79KPbtKcR/Hn5IkkmxHjt06oiMzEy0at0any36XHTsBw0cDEYfRCMxcG+CO9r8m952mbNsVtGWT03lLm4IlVVexAS0m4F7bfAp20171/XvemTRp5ZupYfdLvSccIgyoBEJWHa53LIsE8yzP6p+o9RnxKjzBfHuyr247snVJ8dAPcneMgncTQ3O7fbl26oFWGvOuqbDJHradWCqefKuS5SRgJzgY19lGPTikxJTGYgeMY96U/TfVKcV9PypwNMDNeF1iJ0G4lpGUgex0lvYIstpUHMUtaZDnltoNPRiHi0Aoikq5vrggsIFIPHQvGSCLgaaJl7DSVF7abXKDP/mgsQFmIu4+b68H9UU6uO86/ubJ+ymaLeG3kMH1FKRhTsFR+JgX99TFkJVIIJKP1N7q9gQ/txXGQIz+nGXSfHG1eLl9fpE69gXARwuetVVcLbZS8420tv/wWBIqAR1xRXoRZDnKLm0A5GvXRLe1CZlSbwHua1chOnZEjoAl17JewBkuKzIcFvgctjQtnk2MlMU+C8uLhLQTrDP9yH3nUYGQU19R02p6uDBa9pO21yXjMdjXcHpSPSjo3VPgleJqwCEq60VV0iFoydTS7/ye+6ksW0PdbBPcb7Q/YxGHLM18IkAACAASURBVGl3PLSaFT3p1d5K8ahrSgS/V0m7+C8m/Z/9id5UTYGJWmzicScI1xk8NQXGDNp1Mifek95h9inqfUfDEXy5aBE+XvCx0FCy0lJgt1mRk5uDcePG4fPPP8cnCz6R4PzTR58hgdZUkiGVhE4Jvtd/n3tO1Ex00CzriP2d8yE57gMHD5JMq0x0xDrgd/0G9Jd3Ih1u7NixyGvWDIOGj0CbNm0leVJ2dpZkQlXiaRaUVXrB4csAWko5BoN+fDD/Azz+yEPYW7gH3bt2w+IvFyE7Px+/+f0fcPEllyE1LRMRUo7sVuzcvhVBfwBDBg+S+TotxQNrHLBxXqFpYLXC6/dh7br1eP+99/DYww9hf+l+qXPGA/D9hw4ditXffINPPv0E6ekZlPqpMYroCfcKxz+EjIx0NV9JYDFze1SIERIX3/6Bmp3m+UavA4mGYLbLAmtMOSu4s00Mwp0QBg8z9oHzAcupsqmqXRdtxJVVBzHxwSX4anP5obpp8vvjsAaSwN1oNMo7bipSijFmLrsG7GZOu+LcHhhwquNJzMDUG4qhsDyE4qqw0F+Ep34cdRIGytGZI8F7JkqNltbTC0wtiFdAPT/diZZZTrmWnht+RtDeq1WqBLUeDf4ut7ETMxVSY5ifEdTrg5OdBrBmuUcBakaWVf6+bVvdklrc8uY9uJirBClWAW71gUn9XC5+iRSNo9U1dGZMs9RlUzybiy2pZdtKAgLOFfVFxYBwfFB/eff+oBiwZiDP7yu9QZRW+UV7WHF5tci0ShsutAGXS4EUGsNB9Rm9XPWRSYKhkCxqqp8qjWN6pMJhAn53jeJLXe9OkMV7U5ud76CpLXpxZJ9vmZOKFJddwFCmx4aYvwL5ORlIS/VIH+NiLnz3BlqrmsZm7pv8jLtZ/dqmweNMgvfG9lPSl2g41ZVIjfdiHyII16Cdn2mwrRWmEpO26VwMBysL27ygoOCA3TY+iyoqAqJtNglyF+AuijLKk6qDRbW3XINxziuaJsPvgpQJjtmF8mGhCgwlBIVHTmnAiJp3DboM+2c4EoXbacfGbzfghef/i08//FCypeYX5In84tbNm3H66NOxevVqhCNhbDeUsiwWG6ZPm4433ngd2wiCg0H069dP3mvqlCnieSfg5N98HzosdHbgUaNPw5o1a7B96zZxcNAznJGVKeewPVq3aSNw9uKJl6K4rBy9ep+Czl06IxwKIiszQ5IcVVRVY+3qtWjXti327NmF9d+sxofvfYC3ZryBq675ERCPYvq0aWjRvBXGjBuHn914Izp16SpSjU6PE5FgWPHQYxHDgI7DwbmAyitsiHgc+0pLsH9/GZ5/9lm577YtW9XOiOyouWUn4aMFH6O4uAQuj0furQ9xOARCcDjtKkkSd0asVpSUlKt5z0JVID5LVC1qYhB0u8p9DArTAU7AeBx5HhssMTV/aUOS95ddQi0TKqo2NTlwa9agwjIvrnhkaRK4N3bCOE7OP+mBO4E5aTHcttdgwuxdrwHuJo/h/waSHMh5Jf92b0VItN59QgU4/g8Gt6YIRcAq3nSFhg7UhNfAg95Hegjb5rhEKYN/iyyfBRLMys/5U3Plj0TtJPLb9eKbGLCakZFRw880f8eyEejrYJ9ELxs/58Js9to25D24IOitzSNNU6mvPNyyJxjWwbcNKfehziF//du9fgHl5KHrsaTjQEh32bU/IF52DeQ5jir8UVT6QggY29MMyqPmuYBdpvEOhwVI0Cgir1YfPr9fFmRz1tTEMvI6PkM8goY8GzNS8t25INdV/3ysAvxRUb4wU6dYJn5Wg8PpgRfD1o40l0XAeorLgTZ5KYiHvGIQNrZ/GMPqfzjwpLGRdsadK60soQySQ7XMyfs925A7aGZveWJt8Hv2A57DvsaYFgJQjhFFy1BGnjkg3ew5r6t22U+421YXRUrPS3wmx5/fR5WksOwK0asq+QqMXSbxshp67tro5GccI9XhOMJWOkeU91cnTyWQ5k4RPeqkhVD3JOj34d1338WzzzyLrZu+RYtWLRHweVFRWoqsrAycNe5sfPLpp2Kw0FvOuqCjgr+PGTtOEpX5qquwc+cO2TG44IILcNNNN6Fv375COWEfZ9/ndXwnGtgDBw1C6f5SGXvLli5Fx44dUVxUjGEjhgvnnLSVbTt2oHOXrrDaHbj6mslISUuT36l3znvSeCgtLcGeXbsx5owz8PabM/H6K69g5fJluPOuu5DfvDn27N2Hv9x5p8wNLP8ZY8fgwksvRf+BA0WW0e8PYvnyZcILHzCgH5x2hxg1CrgrIB2VpFOb8PCDD6CosBBz58ytAe4OO68bAKvNjoWfLQQ1If6Xk66YMKIvQc5/ZRUC/qBQZKw2pxgIokJjCL7r5VPDf9l1NAKG9b35WfMUK4KhoBhH9Oxzd4Wfa0qUtHuctBu1ky27BBYrnC4n9pT60enX7528g/8Ef/OTHriv3eOThEpKKUYFmVCTvQa8mzjuDeE0FlWFsXpXrd7zidh/0lxWZHm4/WccBoCv4bGbtN87FXiQ7lJbfRLMavB1qZ7RKtMuC2WLFs2btJrYTuZsqZwMmRRJqTVEhJPJSS9R6UV73Hk+AT29peaDCyxBH0F7fR68g70IFzc+l/f+Pg/WDbmqTVEOBpXu3B/EjlK/BJWp3SjChdrgUarFFFYEhSbGtY35CbyhqFJVCjL4LCL1SW4o206DcQJ80lTYHuS/6kN/TpBDjnljDg3cUzz1xx0QmHErmmBf0WQIqFQMhF5YEwNMSUNwIwinTS3s2eluFGSnI92QmmxMGesD7/ycO1mUjiS3NkmdOXitakM8MS7FfJXOCsrPNG9dezNpuOvPCOb1cTDgzrbn2NJxD4kl5Byj5REJXv0+ryQ90vQKlbhNBWYSrLGfKfCuaBAKuEdQFbUjZlU7fKLpzu9txI9WWOLMrgmsX7sOs2fNwksvvihjqnevXkh1u1BcUoxwOCjB1NFoGOPHn4vtO3dixPDh2LVzp4Dw3OwcPD51Cvr07os2bduiuqocmzdvxrDhw+W6Pn364JlnnkFleQV69uwpnnrSSvgcnkd+OAHvxo0bZc4k/eazTxeCXvhFixZJvEBWTg6GDhuOlatW49JJlyMQDok3vqSoCB06dpRdiM2bNqGkpAirV6zEkkVf4qslS5CXn4urrpmMiy69DDTgf/nzn2Pnli2KCuSwo12HDjhr3ASMGj0KZ44Zg3feeQevvPYq7v7zn0Sbnso5EmtjGL37SopRVLgXEy84H7179sJ7772nlHcQR5/efZCdk42Bg4finnvuEfoMky8RTGv1HbYx70VCnja6QoxvCVCAIgxYjCypsnGnpB01F131j9osuXp+YWBqjgtiOHInRYJOpS8oA4/X8wPGKXDGJeddB6pa7U7M/HIHrnk8GZja2Hn3eDn/pAXuHGArdlQL11bRYFTAHL2F9BJysuRniVx2rRBj9nSRAlPmjWKHQQP4PgNNj1bHI43GabcIMKE38H+87waY5znMtsrsqzqbnAbv9N7nWMrRs0u7JgUhWjdd10Wi4gvb1JylMBGcay97U9WlNvg4sR6OB7apysH7aNBRX3bXhj6L42B/dRjrC33wBiKiNCHb+0bSMS7KBPB7y0OSuIwHQX6ZLwJ/SHF2A1TkiMVrADHLxiAses+4aGqJzkTvOINUSXcRuTk7U4urQ8tA6sWPCyxVGMSDb3DcWUbSbA4G3H1+n3jkCeq4aDqM4DCzc9vsddMGKz31DksUBRkupJHXTuUKqwU5qXY0y3SqPAeNPOqizxC8d2uRYiSXMqJOGn/rRpbk+Dud441Guk6idrA3MNNYCIYJLGno0ztMbXLzPTTVLPF+ddFjDlVrzJiqFGQYUKoCU2WsUEnFoShj2ngVJRF6iKMRVEZsIM9dzSkO5uJUXtdIBKuWL8dvf/MbOGyKFta//wDhpe/csQNdOnWCza4S9PCzbdu3yVp31Q9/iO7du8v9P1u4EBvWr8ea1atx2qjTJQ7mk08+Fjpg71P6yO4Dy/XFoi9QuGePODjy8/LxzdpvBLgzc6o7xSM7ltx12rBhg5STf8+ePRtnnnmmKME89OijaNGiFf75wL/Qf+BgjDztNCz+8kvEY1EMHTwUwZAfFeXl0oZvzpiJZUu+gsftRn5BAX564y8w8bLLZe3+8TU/xJefL8Sf7r4Dr7/+OjZt2ixOAI55m82Bc8aPw/7ycuTm5+POP96JPn1OUQjbapG8HbPnzcV7897BvLdn4ZKLJ0oZmVAtLT0dI0eOlDn7Bz+8GhdPnCiecwbPM9kT641xAWwxXygMm0NpqAvzRXLAWhDgXBUMIRwMC+CX74xzZM4yymGJa/+7or04rUCuRzsOAJfbLXPlgYGoFpmjNI1QBT5T7AKYu6wQP35i5aG6X/L747QGTkrgXumPYu0er6hViKddQLvSg66lxhyozV4LDpRwKydJXsd70ONYWh0RrfeT8SAHXlNoNDap8Uwa2SsJ3rNT7DW0GS0lSapB52Yp4knkQtMU2tXmpEuJ29xHu304MXPxP1zaRFOXl7xdHuat/8Y+g3EgW4sDKCwPCu2lrLwCfn+gJq8BDV6uIUFbulBhCKipqMR/kgE1EpUtYB70FHHrmvXkD1BfXVFYNIc9kSLDa3it0rj21IBhTalhByKdhQcNAT6bfYAeMgFE1HcOheoF7kwhrgORec3/7KzUssRqqs0M4tmv6Q1nUiXSxLRXnOMjN82BrBS1U9VQ3rt+iFmVidfSYGbMiHqG4swksfuBPZkgh3KtBN2Hqm9SQNhf2PcIMJXnWx0ERGZaFT3OZk68Po/0mMbsYhGc+7zUcFcxH2ZlEKUio+I8tEddsqga5SmPqN9Ji2Gfo+f89ddew9tvvYmc7Ew4rFZUVlSIussbM2aiZYuW2LplC07p2wdvvvmmvCPjgMRYFplJO4YOG4aq6mqZq6gi06ljR/GAc/4iwGXyIxro3bt1R6/evbB86TJ8s3qN2p3MzZXswvS+s+wVVZVCm6EThcCduwsE+OvWrRPv/Pjx4zHp8ssxe848tO/YAb1790ZOdh6WLluCZvkFUr9bt25FWloKtm/diqXLliPF7ZHg0AkXXIibb/ktPJ4Myfy6cd1a3PKbm1Gyr1B2FeKWOFYsWy7vRyNc2t5iwUUXXYS1a9fhmh9dg0svvxwLPv0ETzzxBNas/hqn9O2HrLRUecbixYvhDwakzIMHD8acOXPw57/+DT+74Qa5T4jUPZtdxfAYQCBqUd5xt9MloJ1GOr3ujD3wCMUvjmA4gmAwjFAoLPx9BeAFySMeVfFkKlg/jjSHBWkOldSNA5sOCnEixtSupqJOqb7Bv50ulxhpPLzBGO55ayP+896Wxk7tyfOPkxo46YA7ubhLt1VL4hadSIlgQnnb1U+t284RUR8Urw7GUFQZFg8iqQAnJ2Sv7eVcPBjASnBel/edHnqqzVDzXTzvVmrtGprwDPTLcqFnqxRZhISacJgoRPNadcm4QH1fXm5OtAQEzKRpBgLf59zA4DguSI2VVBTAQE66L4pvdntF8UUpL8Wxd98+ySisxw4DTIuqo4jZ3IjGbUpNyVCQoSeMdBXCTAk2NQK9uACFJGjUI9J4BNjsBx6Tt1zXm/DO2d8M+owG8vp7l9MlYIscd96fxoA+DgXctTe/TtCe0HB1OdDVNrjSsKEMKoG6kldVnxPAt8l1q2yIBuBuSH9IpOYINcICDGyfLkaCHnOH4dRvyOOPy3M0cKf2+qEkWUkfY1/mTtShYk/qUpUhwOU4b8zBucrnrRLAxfbUwe1KKUTJPPJzgrdarfa4JF3yxxRw9/m8+OD99/DYo4+iR+8ecFrtSE/1YM+uXdi+fZt4h5lXgD+5g9W+XXu4nE4B0KSDcey2bd0OO3buFBoJEyddcNGFCAT9KC4qEilUgm++H69n5tDTR48RcP/yyy/LOOMOWatWzeV3nud0q3HN+icP/pVXXhGOOxVgeK89hYXo0rULJkyYgBdfegn5Bc2FWuR0utCyVQvhmI8cMUySHpUUFcPr8yErO0uCYi+9bBKGnXGGrNW5efnwexnrEoclFsWct9/Gow8/jOKifcjPzRJOPY0sHpoXLh5rmx1Whw13/PEOjDh1JFasWIn77rsf9/zjb/jwgw/w9aqvcerIU7Fh3Xps2rwZ+/btxR133YWt27bhD7fehjbt2ymlF6rLsH2o+mNRMS5Z6elqXTPoguKd51+i/a4Ognly76t9PpUQKsa5QRlpenc2wx6D06rmVxpsNWpCul8Q9Ivcp9qp4feqH1lFfnfSw18lA1MbMxiPs3NPKuBOWboVO7zCsRVwTrBu/NO89tosqHVDcQIQetcJ2OlNrA7+r7zgcdYHmrS4BO+pLqvKnmrmvhued+pSi+edwN2qOe8KhBCA9GiZIt5ETStoLBAxq8lo5YYmfcEG3owTLr3bBA1mhZQGXn5ETuPWOL1nDfFA1lWA1TurhfZizuJLsM7FX+1aqTG1tyqG6lAcPvJwURtsR4DNBY2AgYun+aC3iqCa9BedgZLAXgeV6nM1v52LFQGIBu06/bjKaCY6EnIJjTbzszRwN3vhm6Sy60qoZFBlmmVwN8mgk0lAq0XGQPMslUTlUN5gc/kSqTPcpRrYPg2pLu5m1RrCTfJOR+gmKqiOsUTU1lc0KmlrUyKhpni0pr80JAEa6RjchToUaNflIiDkeGJ/pSf5cAxh6pEH/F7Z4eFzeQ9VLyrosBa4q2yZPAjUOKZ8MStemz4Ns956Cy1atkSzgjwJRh131pl4f/584ZPTa015Rd6X45IBp3xHUn/4j/FFnJ/K/5+9KwGvqjq3K8m9uUlu5nmeIMyEeUapCs4iOFSc+zr4bLVWrdW2avVVW63VWquvju1Tq7W2igMiKvMg80wCBDInhMy5N7mZb5L3rX/fnZxcAgQISDD70w9I7jn3nH323mf9a69//dV2Adv83MhRo2B31OH+++8XwE0rxaKiAvFgJzAlu86cgeoqVVyOLPZfXnoJvj5mCbK9PE0iZ7HX1iIgMEC+j4GOfKejXljwwKBA0fmPTk+X58+kUvZlXkEhrp5/NdavXSdz+8D+LNkRYLLlsOHDcdttt+GmW29FSWUFrP6BcHZ0ICvrAKZOnY5WFibiHGsHNqxfi98+8rC4w3DXQZI2SWx7KYabuU2ff/UlUpKS8PP7H8CQYUNx50/uQmFRId568y14eXRItdbsAznYk7Eb/gH+eO7555GVdRDvv/++JOv+5vHHMXXKFHiYFCBvEavGVvh6q0KEev9LCjXRtlE7v9Cjnix5O/X4XmJ/29TAGhXaslYxVsFmVndVXv7KDlJdO8cM3Wv4MwJ37fXP72luapZdmlJbM25+adsAcO+LReQsPce3BrhzO2lTbm2XPKYH0K6KLXVFve7PjA4xtHekawyTUAlgBlrPPUAveLKNncBEElMVsEgI8UaolZZWCrArxxm11BGopydYQbBzouBd+5Nr1oKs0NGSxE7nc9NMO1+KvQUCp/N69LkpIeJLi/1yIo1ysNzyRgHtyiq1ewXhyqpqtAhLTqa9HdWNLJrUDrNFSVm0LSO3e4+WPyCWj522ZjhCv66vVwNvAnqVf0KdqUkAumbtjffmrmWnJI4Wj2y9YdVPpJ/4WWOgaZSLMRgNod87X+qusU72nUXKVIGyE9tiMgJ4Wq2mJ/gjwOfsBe+S09DUJIGjnp/6nrU8gP3X1ztklMpwXehLB6UTHRNH+3xTUwMa6utFs24y89kx+VSNa8pojLtRVqu/7CBRw/6Pf3+EDz74ECOGDUV6+mjZ1cvK2gdni0ruzMzMlGJjifRGr6vtDIhM3mbRixOME7SzX+Ji48S5JW3IELFGoftK+rix8hy2bNkizjj7MjOQkpIslU/pa79gwQJJQF25YjU+/PBDfO8H30dsdCRMnl6SjMpEXv5JmQmDgb1798o1MMBpdElXyDpzLRiSNgQ11dUiaaMMZ93GDXjuj89i+9at+HrtOgHD1HcPShuMRx7+DawB/jhcVoq9ezORnJqKq+bNh8nbAl8/P5goOWGSOIsveQD/9b3v4V/vvCvdz7FGbTxB99/+/nds2bodDz70EC679FI8/+fnsXTZchzMPig5MclJiWhwOPDlF0uxfecOPPH7JyTAILlw8MBBua6WZtXXz/3pT5g8Yxq8zBZZ55gPw2Ba2UUz70BJ9Phv8V1v70Cr+K4ru04iCBMrnTY54WioF/beA56I9lPjQFs9clywEbizmc0M8lRwx/91HREeU1zVgBEPrOyrYTpwnrOwB74VwJ2Tg4WVuIVktHp017S7l0/X3B1Z9up6xbLL37/FevYTGcNmJub5K6mA1voSn5BxZFEZ2uh1A++uBZYJrWTeCd619V1vcI27v/KJak5P5N6O9VkCZMpRzhZ5jLw4OjrEQ9pocdmb+7U3OLEtv65TPiag3ei61N4h7Fp9QxNK69pQUU/HGGVZRomKBuRGPXpP32sE7u5Jp8bPa2Ze/4wJe3xZspG5pEa9q3Xp3fXPNGPPf/ekn+9Nn/TmM0fkegCyk8RgVo95rUtnxWFlm3ry7DuByeRUutgo8K6lOb251tP9GYIeAj6CN1oG9uTIpN2e+Ew4Rvuqkeml/INgkuzt8SQzffW9vTlPXa1NAKHo1D3pAa4K6Sgtc5eunsEpZSQE7QRoVfY6bN+5R2Qnfn4+WLZ8GRoddRg7Zgw2b96M5qYWlJaXw+xlQpuzBUHBQch3SeQ4f4oKiySg5ncwCZdst9XfKvKNMWPHITg0pHMXYdu2behoU6z41q1bxWXn6quvlrlGSQsdYQjqR48cIfkElMSIBeS2bSJt4TrA3QkCeNrn5uXlwhpAX30/CR7SaSnJ9M6ODkTFRmPkmHREhobhkV//WhhzasZHj0lHdY0dgSHBmDBuvOwucA4FBAZi9eo1CIuKxcTJk2SHISwsFGmDUuU46vf+9NxzOHDgAKZMmYy5V8+V3Jln//Qn0Zrfd999SE5OQWVVJZauXC79ScAeGRoCe40dK1asgq2uFuu+XoMdO3fKWlaYXyCe99ThU15F/X5DUxOefPopXHXVPPj4+cHb2ySEggBv8u0u7ZxaO9uEbaenvuLLqVOnB7+S07W0OtFY70CIRfVJZ2E/Dw9Z5/j8+NxUMS7lLmO0GHa2A59uOYTvvTKQmNqbOdhfP3POA3eC8f2HGw2Wj0fKY3pi2qWgEhNOnMrujiCfyacE8ATvA633PeBv8ZICNcatfIL35HAf8HfHY941a3888O7u3d7XBYZ6c8cEKGT5zyaAwOvWRWZOhHk8VNOMg2UsiuRelEzp2zWAL6+sRLGtDWV17TJH+KKizpwvSbbjgXZ+hompfNEdi5U3fo5/d9evMxHNvfXkHqPcYjy6+cL35tme0Gfcklg1u8xqxCxCRlbOyL6TdWd9A7F5PN5A7xaa6HoKqsjZ2MQAlbBqkKmd0HX38YfJBuuS98eTk2jHo76ctwTuXBfYp+5Jp318qyd8OruN+muPTuaUf9eFl8SRyM27m+8kBjh5hyvQ1toKe60NERGR+OSTj7Fm1WqEh4ciPzcXzhY6zVikOinJCzLZZLuLigtk54GBDOUbBNT8ebWtBumjR6PWUY+kxGSEhIWKJIZB1po1a1BTVSHAff/+/QLcWZCIzH1ubh4y9+1HXEwMLGaTHNPS1Czvzbj4eAmUuBZyTWQlVTrOUDoTHhmG4uISyScICQuTRHZWUX3x5Zdw2+23Yc/OXfjzs8/hzjvvxKeffILdu3ejudkJs8UbLS1OeHQ4ERkejuqaGgwdMVJIg0PFxQgLCxFgW1VTjdiYGMTHxUuS6vTp0+V6eZ8zZs7EjTfeiPnz5+PGGxbg908/jU2btiB5SDK2bN6C2ppq1NXZsfzL5cjM2ItHHn0USSmJGD5yhEgf6bhTVVGJ2hqbJLeSZBg9apT0cV2dQ5JYFyy4QYo0tZBE8DKhuVFV2fbyNktAQSca2WWmvFBYeRWwNzUp60cqfjyb6uW9yOMkR8u1S6ecY3h6Ncf17hXzIOQcTuDJhVkDiaknPBv71wHnPHCnTzsBiHaPod2jMRFVQHsPFU0JzZl0WlnnlM+zcIxIBQYw+0mNcAL0YL8ulw3NvA+O9BXAoQs0KRCvZDMEMUlhFqRGqKI32kbyaBfAxZkLt27H8m8+qZs4zkF8IXIh7408hy4N1H7y5XisIkJ9dZ1kw2jr1lvXi+LqZmSVNhwhjTEmcCvw3oa9BZUostE+VUW7SmGu/k696/GAqHZ/4b0y4fRon9fOM7pPjMw8r0M71bA/O60kDY4yfdWXJ3KenqQzHOvh/ib4mNXLV49rzhEmcHM+HK/PjNdglM0E+ZkwJsEf3iblNvJNMu9apkK2uzf3o21c+3KnTOe8fNPuUu5jhlIYylik6oEkNKtIT2yIXV7dlK2QdaU8rVPj3NqCL1etRYC/f+e6QWCXfeAgFi9ejML8XPE9b3e2ISIiSmnEfSwikSOzrqtGB1j95e+V1RUC/sLDIzF+wgTUNzQiKipaEm3p9LJw4UJUlJUiKipSwC9B+HXXXSeg/91//hMZmZm4ccECHNyvLB95vZzDza0twrxzLSyvrMDUyVNk/amqrkZ+fh78rFb5/okTJyIwMASh4WGYOmM6NmzaiOrKKvz0rrtE+vPgL36Bv7z4F0mEfeP115EYlyjBzV13/wQvvfIyXnzpFdQ3NSE0NBi/f+K3eP21V8WBhjKY6669Vqwnqff//LPFYvvIwCcoKBAP//pX2LJpC5avWoV//vNfGD9lAj744ANYTF7CqNOffvFnS/D7p38PW61NpERff/010tLSsHvnLjQ1NKDkUKkEH+vWrRUZ0/nnnY89GZki5/nTn5/HxMmT4XR58pMs4LpkMZvV86TrDD3aqWHnjqErrOfA1AAAIABJREFUR6aZybMtjfAU2aAK6iQRnVVZnXSUUcBdHIYI3F06dwXgVUG7657fgs3ZNSeyTA18tp/1wDkN3Fl6nYyh0uR2WT66gw/3Z8bPUlbDJFQ2lpemPEYBk4F2sj0gSXlWU2fiKoEFwUpKhI/IZ7iYkYVUQEYBQP47LcoXiaG09Dt28h1fBATPbMeqlniy13+s4/RLkbr24zWjzzwZL77QTmfTTjsEUL1JlKU3uxQlc1U5lUDXwLBr9xi+LHLLHNh3qO4IV6WjyVDoHMMXkLx0ephPx0oa1Y4vPQF3d/tIbQ/J+yX7/403t+RVjmVWDyZIV+NeATeybZSIhQWYT8j33QjeY4ItIjWjk9M35TZDoMK5SClGbxulBxyrPKavaikQuHMtOdG8jt5e88l+TllBOgSIqYqXqsASpwTHLu9fCsbRXcnlLCLe602N2JmxDwey9mPWd74j9oaUp3AuEbxnZOzGJx8tFNY9KChY+b67wB+vlesUg9rwsHBUVlTAPzAAPgT2/oG4+ZabRbMeFxcv1zF58mQpRlRdVYXY6Bhh27lrQfD63vvvoSA/T6qf/u63v8Nbb74pWvR6Rx0SExME4Ov7oraexxPs07mG0pTAoCDYXYmjjtp6TJ4+DY76eiy4cYHIam6+8SbccccdopMfMXIkLrjwAtGf//jOO7F61Wq89dZbeOXV1/D8n1+A2c8iXvb5ebkYMmiw5KX/6I478Mrrr0lyO/MIfvfbJ/D000+LJ/66tWtw370/ww033Cgg+vwLLsCESROxfuMG/OvddxAcGIQ3XnsNL730Ej5Y+DEumj0bh0oOITIyQnYuU1NTsHH9Bnh6mpCxa7eM86HD0kQ6w8CA91VbV4er58/HQw/9WgIgYgdP126assttF4kUv5+ad3nbuXZZ2h214pKj10fKARnht7aoAnX8t3btEVcZkwntsivaJpjlphe3YXOO7WSH5sBx/aAHzlngTq/pzbl1aGxlcQv6N7crBxmtz3UxGe7PiAvWYXsL6PXORoZ9IBG1b0dyhItt5FkJzCP8zeKwcQR4144bHkBapK9Ia44H3t0T3/r2yns+Gxdhsou9YRaNCbRkyvpSz3u0e+UWL8GAsfojX+B84XS9HMwCmHIrGsGAtxtobyNw1/apyhaS8+iQrRn7iu0uR4Tu385EO96fMTlXy2Hcr1Nbp/HnBBrGKqn6szop1XgsAbm4K7g84I3H6kJLRzvfmRgXR9ynIf9U7P88PUQ2oxl2o8adSau0TtXb6L25XqPXe0KoD9KiVXLw8XaqenPuE/0MJSp0DunNrhefH+cPnyUlGb1h50/0es62z9c7akXTznGqAa4aywTuLfD19RMgJprojg7RNBPs79mfhZLSUgFqsXGxsNvrxLGF4J1/bli/HqtXrsT2bVsRERYurC7Py+RNm90mAQw/x8RKBtf0SmcC6ncunI2YOCWHaWpoRGR4KAKDgkUWUlOjtPiseEr5Cq95/8EDWLJ4MRZ+/DHS09MxOCVFChuVHCqWZFfOe8oF+V1MvA0MCBQWn2sCv3PGjBkCVOvrG5CdnSuVValhZ2Ltm2+9hdraOny9fh0unnMpfHx9sXzlCowbPxYJiQkCqIsLi7DksyV49tlnMXHSeKnD8sJLL+DJJ34nWnfaOrKYEoOWQ0XFWLL4c5HjPP74Y1j0yULceuutuPrq+Xjk0d/gJ3ffjRtvvhnbdmxHRGgobrvlFpHiTJs2DTl5BeLGM+fii0Vep6vecgeDuwgv/vkFkQGtXbda+o15RFxHG5oaxa+91l6H82edj8ce/x/R4cPlza+qrCrmnZNcP2fKZ1Bv75LCuHJxGIzwWao8CE+YKZ+RJOY2CfK4w8nApqy2FSMeWHW2DfeB6+njHjgngTtdMHYX1YOe7Yx0JZPb5TstwP0o7jEE6dSzsxQ7G/W6jGAH3GP6dtSRCQyxesHXJRXg2sUCTN093l1+2C7mnfKCkXEqYVW0wS5f7L69spM7G5kWAvDesNlGHT71nj0l6p3cVRz9KL5MuBOgv8u9sqw+sg6BqGhULJBi2V1adhfbrq1S+bvCqmbkVjbJi/lYTTu3HA2081huIRMYkK1iM7LkYnPWzISs7rar7o4wZHj5AjMGCtrJoa/785TO14NtZFSgGRbNvLuoc/5xouBdxwWcT8omMkAca/R86YviZqd07z0crDXoBJSne+epr6/9VM5XT7ad1o4ulyOyr6zyqQrsKFaVCY5MSJW6Fi6f7swD2WhxtsFurxHAnZKcipzcXKl6qnTnuaLV3r5tG9pbmoXlZiDE+UW5BV1V+HeCWyaL8ncE5qPSx6jcFItFwGlCXIx8ZtlXSyXJlOc5cOCg+J7PmTMH23ftxEcLF+Kxxx/HT392D0aPHCX6bdov2m01Enxo208GCAS3vD4GDNTZ83xMaqdshQmZV8+dJ0418669Bhs2bMAVV85Fbb0DNXYbvnvDApGpNDbUY9jQIYhLTECgfyBWrVqJv77wEq69dh7++c67ssvw1Ypl4u5C55u7f3KX3OumjZswbMgQvPnmm1i/cT0SU5Pw3B/+gI8/+gTvvPMe/ud3T+DKuVdJQFGYl497f3YPnvztb0XKs/DjT6WIFXf7oqKjZMeCEseI8HCsX7dWcnL8rQFAR5vsMvA9wACHCcHc1eCOj+wCe3hg4pSpeP1vbyAiMgbtknvKpNQuRxhZ+4hXHPZO+RTHgrJJVUmodJVh8ONt8REGnoCfY0WsVZ1tWLKrCrf+79ZTGZoDx/aDHjgngXvGoXqxbdRb/MK2d6uKeuQ2PcF5UXWLeLyzEdxX0j1mIBH1tAxjggyWgvfzVjpfOskMivCFxUR/dw9hNwjwXYREJ1AfHW8VQNPbhNXTcvGGk55IMqouCMPDe+Mt3RfXrplPviz58tf/1ufWgGnV9mzYWsywBgR21jcwVhNWdQ8U237I1oKSmhYJjN1tHHu6Zr7cqAHtqRG0a8/j7ufSMFTL07q82Xked3/2vuirM3YON/BO32fao/p6u2QzLvBOBp6B6sky7wTv45L8EehrOmuSVXUfE5Bw7mgf72+qSNoZe+ZuX1RXZ5PcKjbROjPYMnOHRbGvBGoKcLe4EhPV+F+6ai12Z2QgITEegQFB8Avwl8+z0FF9bZ3Miz/84Q9ITUnBgb37kZGRgcMlJeI+wzWH5+zwgIBS7sAx1yY6OhbWgABZHwjW+UyqKsrkeg4fKhGWnuffuXM3Ro0eLdavZKdJCPztb39DbGI8tmzaLOwzteGzzp+JpUuXuuwQlQ85AS0BLM/NtYiBNmWCOrCYed5MVNfYcOWVc9HsbEVpaTl8/K24aM4cDBk6HFkH9mPvjp3ir97a0YZ5V89DdEw0Pvr4Y6SlpsBRW4dX/vqySIsosfnlQw+hrLQUKSwqVV4unvLsY2rqx0yaAFM78NjDv0F8QgJ+/4en0ehsgdXXD++89baA4+zsg/LZgoIi2Q2aO3euBB6U7rDya0bGHsTHxaK8rEzyeFhNlhVX+RlFkljEp535GhvXb5LcIrrPkIR49PHf4vs/+AE8TV6dMiYtZ/LgLkx9nYwLeVauSqpMNmZQx7FiNpsErNPy0yi5qW9qwZe7K/D9V3d/U8N64HvPUA+cc8CdjPmBUuWEoa0fxRHG5YxBHG7U1mr3mIKqZjS5mPYBecyZGX18FdEejzp3XVWSendvnXVvSNzTmneC+smp/vA/CwrO8KVHBobWj71puqw674UvzTPh8U5dKl+WlCxQe0m2XY9/MmFMrso6ZMO2A6Xw8fWTpDEJcl3SMmMlYQbApfZWCYq5q8XWk5NLb/qCnzGCdn2Mu45dKqz6WISN14w8GUg/X9/efs1Z+TmdtCoVXltbpc5iYmTg0Zn3APMJFWvSspkwfzPGJvq7GDyVP/JNN45BjkVKKSif+DZIY4x9Tm/y+vpalwVkm4xrkU7RRcZlAajXBtqbityJrCuAjKxc0bmbvE0KYFdVYcSIEaI/j4+JlUCachcCyAu+cwHe/+d7WPbVVzh0qEjYbjYCfcpiCN75ncOHjZCiQASx1L03NjSgvr5ObBRHDBsu/uI8b1lphQBwAm4C/E0bN+Ke++9HTFwcho4YinvvuhvFRcWIi46BraYKjjqHSlEnMWOxyHxnEEBGf8iQIfL8KY0iEOY9kCkflDYE3//hj/DOe+/huwsWICo6VoocEZhvWf81CvPz8cUXX2Dm+efj1ttuQUJSQqdPPc+7evkKTJgwAUuWLEFOdrbov6lJv/BCVlttE6/57OxsPPPUU1Jg6cqrrsKj//M4Plm8CG//35vI2X8ATz3zB+QXFqCjrU3kQCGhoYhPSMQll1yCFStWyJqZnX0Au3fuwOWXXyFVaPlsrH5WkfqkDhokxZwSUxIlkGptahVHmtKSMrGwrK6ukUTg5//yF6QMGSz9o+hCoK3BgY7mJlfBLUphuOOidmDY+G8GQpROaXkNv7y9rQ32hlZc/8L2gcJL3/QCdwa+/5wC7rRuXHPAJomoKulDgXey5rqqo/JWVY1/UstbbGvpBO38OTOz6wYqop6B4ad8bJmwavX2kopzcaysajUJ206QrpNVeTEadFATTM9qpQ3+5mQzZJx6o2vntZMp4cuUrS9dM472kPh93KalqwSbZm/4d12dlAm8dW3eWLenUIqvMGGMc0flgigLSO48CTFIHXK1AuzlddwGVwBAO7nwvHyh8EXFnxvdfXq6xp6qoho/p2dpT2z86fRfPyODXnJnqEltEk2zej6At9mExAh/cVPSunQdsJ6wbMbF6vP4IVG+iA+1qARI1y7Wqd4nnzHBovKUNol7CBndYzVdgInHkpU82yxTT7VPenu8OMo46iQhmYBLe7bz+RCYaXmElproZEQy0gcO5qPSXoUgqYjqK5aPkyZNxLbtW+HR3iFEwrBhQ1BRVUN3dBTk5QsTXliQD6vVr7NYD0E/z8FEU1YtEvmFt7cc39buFBeZ9957D5dffrlIQ/jMLN6+AkCHDx8uPu35eTn43VPPILegAHfdcxfeefttvPn3/0NNRSVioiKF/S5nHk2b8qQn6037SoJaNrLuDNwI6Pnd3AkICArBJZdehqkzZyIuPkGsHpMJhAvz0VRfJ+cKCw3Fxws/wOYtm3Hvvfdh0tQpEgjGRMeI/IRyHT8fX5H9OFtbJEAJ8A/A5m1bYKuqwh//8IzIZ0aNHI3v3nwjJk2ditq6Wjz28COweJrw8GO/wbJly1Backh2PLZv244f3/kT5OblYcLkSdiwcSPCQ0NwMCsL2TnZYnHJNZ2FppifQ5mMyBI9PRHo7y+BCn9fkF+E3JwcjEkfJ++NVWvXYPbll+KFF//SlWzaUAdIBWlVw0Tp2ts684XIuosVJBOZWYGYS7NUrG5HZW0zbv7fHdiSa+/tUBz4XD/tgXMKuO8odKDSVdGUgJwaXbKHWtdOININHHQA+VXNnfIY/q6+pV0KLQ20M9sDYQTvZN4BDI7yBatKErjrqqqSuGcoDx/o64VJKQEK3LtYxDNJJnKbn4vx8bypdS/y83xREdySsTmdLKO2wNPfTaaNwIovEM1aS0Knhx/2FtehudWJsLBwF2jvkpXpKqkE8odtrXA0t4klaquTgTArkLKKX5eUxciCH03TzoRSXcq9tyPMaAPJfuNLUQP63p7jbPocZUPc5tZ9pzhw6ou94e/rjQiy667dJlWXRd1tlCSsssCS6+6PM+BdbpCSBDuxU+9+6uBdJ5N2Fodxde7RElH5Oe42EYRQMkDW9UzsNp1Nz9x4LU2NDWhuaVKyGFdeh/blZh/x75RDaEaV/2Yp+0OHS1FabsPXG9cJWExOTkato04SFflMqisrYaupxvjx42H28UVxUZFUE336yd8ja/9eCawYyHPdIlOflJIsu4VFhUrewXWJgL68vFScX9j4vMiukxmvKK8SXXyNrQoHmCRbUoJfPvIYQsPCMGrUSLAS7C033YzAAKsw27w/AuI6O20v1XCPiomWn3M86GCBiZ7iX48OzDjvfPzwR3ciJS0NkdHRstY0NjUha38mJo4fi1defgXRUeGSeEt3mMyMTNx33/2yU0jmJy4+DnabTZJXV69ejVtuuhFPPPEE5s2fh08/+hh7MzJlR8Jk9sb0mTNx98/uwdARw/Hyyy9j2ZIv8eT//BbrNqyXYNTqa8G777wjgQ0DnFkXXIDV69bi/PPPR+aeDJSXlsp3cXeCOQbO9jY5d1JSMpKTkrFy1Qo5TpJH24FBg5XjDROJGfg0tbZidHo6lnz5JZ597jmMGDkCToed9LkLuCvLSIJ1OYd4vqudGUqpREYlSwcDwHaU2pox4hcDialn67zvy+s6Z4B7Tb0TW10VHjXLbtS2E7N3k8gAKKZO17Xlz04Vr/a61s5tq77s6IFzHbsHCFDCXDrfED+TMIQauNMij5p3wTCuhYp/JoVbxCqy0z7SoB0+nf2t2cbeFjPShWV4TWeCaSSzqbfRCZC0m4yWzfA6HM3tyDjcKsxNUHCIFORWO1N0uXAx7a76BhW1rahucMquFAuQcfueWs0u0K6ApwbuZMs109/1HDzg63tygFtbO/Jc2knmdD7f03VuSbRtapakQ+Xf7NUZSHEMi3TIw0MqrNKPnXNCucJ0gXcy75S/9LbKqraJpE5+VLy/7GoZ58vJ3KuuUMxgkGysmpIeAiSNjestg0WOBYJ1AsfeJHCfzDX1p2Mok5Ggx2ULqAJZNYcUGPMQe0MJ7jrlgh7IKyrBodIKUB/PY1LTBkv1UYLFsWOYQFqJ4UOHYd26dQLec3NyBXivXbkKH/znfZGueJvNqHM4EB0bg7HjxsqxjQ3NAuAJ6AmgS8tKhHmnFJA/I6Cns0pkRBS8LWZk7dsvdrtMIp198eUCxn9y113IL8jD0i+W4J/vvCMBCY/LzcuBycvcuQOnXaD0mCEg5ZrINcvDy1MsKMeOn4h77rsfTc52tLS2ydpk9gJe/d8X4ePtLf73ZWWHpQjVhx98gNjYBEyZPBnzr78ODY2N2LhxA/bt24sRw4Zh2tSp+OqrrxAWGibWltS9k9iIio7Bo48/jiuvnovikkP4+c/uQ3ZWFjZu2IidGXvEM76pwSHSocqKSiQkJgv5cfFllyIvPx9WPz98vugzue5hQ9OkSBRdfijHKSgsxOC0NAmuSDIEBQYiwD9QiETuDNATnmvB1s1bMGPmDMw87zzx4K9vbMSv7r1b5ggZd1IidIrhs1YVdWkhySrR7fCUqrha426S5NlPth4e0Lf3p4XgFK71nADuZARp/ehoanNJY9ysHwlADJ7RlAOU1XZZPrL/COxL7F3Fe06hTwcOPckeoDyG9ni+Zk9h3Zms524RqV5vCiiYTR7Cumt2Xnvhnm4VL5OV+ELr7Va/ZtvJfHNr+Ew1Snm0jpjfqYE7p0J+nQlN7WZ4USvpskkVFxk30G5vaENprZoX1LbzWGPBJOO9aDcYerV36dHVszoVlrypuVlYp/4skTGCdm+zd6eemTsTUqjKl1anLu7dw0NyPwjgNUDX4J1BbEKoBf4+ps46B65w9qjDSuvd06L85FhVKv3oEjOyfLoegvZTZ/Ckq3rq6o38Qi2TYdDBv+umK6byeLK0feXLfqbmzun8nprqCmHJtfc2g2VJTBXg3ioATScjMteEjjNkWAvKKlBRWY39+/chJCRUgCHntCRCmrxAp5qIsDDYbXbxSy8tOSxOPVl79+FPzz8r1UUnTpiIXbt2ISk5GWlD0mC31wobzN0zAmjJP6itkT91BWgy4gSPBJ1c96jppmc85+Rll8/FHT/+MawBfgLmyfhfdfkVaG5sxJSpU7Bz1044ah2dEh2Zw97e8l0MOrg2cDyRBGEuS+bevbjq6vmYNuM8XHvDjeggYPXwQGXJYWRm7MK+vZnwNnsKeI+KiMDizz6DraZWku65xpQeLhH53uC0wQLQ+TO6fjU3qh0ODvyU1BSMGjUGv3r0YXHMYcXTXzzwAGZfcCFCw0JFxrZy5Urs2LYFBw8eRPqo0SgoKsSQtGEICg5GyqBUrF27VqqzbtqwEY46O2bOnCmuNLn5eZLUag0IEt93BmL8fgat3J1VcjJP5UJm8kJhYRGunjtXklTr6mpx4YypAs553QTurZK4rFh21dTcJZCn5Eq5ypjR0NSKRVsP4YdvZJ7OoTtw7rOkB84J4J5T3oi8yqZO5xidjKqLxnAiGluJrTto5++q6p1odDnKnCXP5lt5GQQv0S57PGpzlU0ed0G7b/Fr4EE3mmmDAlWlSNpEahnBaeo9rVUnu9gbuQsZGepC2chAGcHNabpEOa0uusQXhHbs0FaU5a3+cDhNncnbzAWRisJuoJ22qJwrZOLtDU40tHAzuyc2vetOjFp612vmlCvDkkUjPXk8Xfzp7M9TOXcXaNf34Cn9qNl3smtm14tZq1843ukoY5aiLWpcK89niPNSUphPZ3VUzdYe6xr5GeaRTEwJkHPyXBwjFRXl0q8EZLoZd4j0zxiUKUvCVvlTg3H38aztHfVnzoTd6ak8m2/iWLutWtYBupfQl5tAjnNUO8pojbv2eVduM55YvytDmOVFny4SsEtGXJMBDJzkOABlZaUCTlmBlMD+ggsuwK8efAgrVy1HaEioyG5Y7Gj4yJGotdlcSasesnvCqqmUfvDv1InzO1jVlFIQgnmuISQuaN1IDf20aTPx1jv/wEuvvoyr5s4Vac7ObVvx6COPID19NPJyc3GouKQToPM6uYZyLeS6SADPIJ8Eg81uF/A+ZuxYxMQl4uLLr8CU6TMBDxZRM6GmuhIR4aH4z/v/gq+PRTzXP/30U6xbs0aAO3coggMDZYxm5+Z0WipynNO+kZIeBgEjR47ED+/4b5w3Y4YESNxBonzl73//u+jw2f72xhuSMJ6ZkSFgmzsX/DMoMAQlZaWYMmUKtmzeBFt1NUoPHxbwzHsrqyjHxAmTZTeEjj7Dhw+TQJmBbHr6GEkqpa895/zuPbslYGFwxXmSczAbP7/nxzCZvEUqxUafdj4vta6qFFaOBbXGq39zLNnrW/C7j7Lw8rKCb2JID3znGe6Bfg/cCS6+PmgH3WIUc6g0ujoxVUtkVAF2iMUj5TDGRokMiywNtLOjB3xMnogMNCOGmt4As2LdxR6ySzKjFjDFGvKz6QnWzsS70+mcwa1/slPGYkbH6jXNtpO9Olb1Rl0tsa+egPZq1zaQPC+TY6vr21DW6i/MORNPWd9AB7hk3PV84byiQ5Ns1zppjcpy5urqeiqG1PN1s5iST68CnKPdt5LlUEvff51k9I6BUeZD8MJ+ZGXHbnkSBrkXg1F6vAtDLsXKVEVhNqu3J1LCVd9qYH+ssaMlM0nhPmK7yuNYLIfgsKdkafY5x65Rk67tTDmOOZ6NjWCfDCfHMUG9lv301Xg+V85DlpTAWBjTVjKmroI6lEa4HGWUJMJLwDmlbCIvaW/HPz76FLPOm4UDWVny/BiUk/0mcONzEmvHiEiYvQnfVfDOiX645LA8y+ee+SMiIsJFhuNjZYGndmHo6bJChp5rm+xkms0CNFlIiCx9dEyMrF0cE/ye1atXotZei6ZGJpdGoehwCd58521MnTYNmbv3IDw0FHf9+E7ZtRmUkioAluOBSaIEzbroFME2f8ZzMoDkOE5KSRVgP/M7F8A/MBg//dl98PGzinzVy8sDDqkq2o7DJcXIz8lFW2uLAOeDBw4gOSUFa1atoghN/OxJmoRFhiMxIQHh4WEYN348mltbEBMTi2uuuRbedPFp78Arr74qzjYPP/qI7BqsWL4Cu3ftxHvv/RON9fVSiIn3QCec4uISBIWEyDVGRYSJVp3zOj4uDtk5OfD3D5TkXZPFW9x3uA6zH3fu3IlLLrtUAqnoqGgUFRdLhVkGMIsWLRK7zVsWLIDJg8neZnl+GqjzeXB3QwXNXq6ic1yOO2T94LpQYWvE9X/eii25AxVTz5W14lj30e+BO8uzF1ZzK10loRK4kyEkGNHJdWoSQH5O20cCfN34OYJ2t7zVb8OzP6vvkTKBqACzaNjpsqEcZrq83fXFa5A+IdlfvLB1Ut/pSlTlQkyGpjf6ds3O88XLxbunhDwyW9yC5susLxl5smIEWnpngIv+/twi2BCMZqcOclUCt2jb2+geoyRlnCv0amcyKlt5bavMLWNzt208cjApecypBlEa4PZXmYyWDdHLXstFqHEnqHAvItXZh4ZEbAL0UFcF1U6nGdd2OeU0cSGsaXB88G4szjQ2MUBqKJSWHhZXk/iEeHhxu8rQCLrY98bKvroGAKUTBOdsHLsEjBqwkzntzU7UWb34nMaLa2xskMI5XBPYZ2TdKY1QY0PlmBCk08ZQ716ZvEyottvx0ZKvYDF7yzqh1yCuG1u2bBGpBrXtsVHRSExJQOnhUpQcOiTrFLXQ1VU1+M+//y2a74b6eiz6fJE4nkgVTrNZ2GSuGV2+4d7CYuvqx9FRsRII8LoJ6nfs2C4FpPjvL1csQ1lVFQICgxAZFobi/EKsXb0G77//PpKSE0T/ffGcOVj61VJJciWBQIDM4I9JspwLDPwIzPnn2PET4B8YhP++88eYPG069uzdh8nTZ6JdghxVXIyg+4/P/AEXz74IO7bvQEJ8nAS3HK8lRSUYPXq0AGO7wyH5Uay+Sj93BkIMlIODggS0e3YAs2fPxg033YiUwYOEmV+4cCFq7TZUV1Uha/9+AQ9k5Knz5w5BeWU1khPjRXLEfmOCKsF4WtoQ8aLnfDqQnS3P76abbpLiUeGREXJtW7dsl+CJgQQlPZw/DJjmzZuHyePGItDfT54956VUVnUBdT5nBn2UTSm9uyKudFLzoap63PzSgBXkaZy6Z9Wp+z1wX7XfJq4wij3sYtq1/7RWyVAGw6Ix7gWVapvawP8H2tnVA9omclCEDyIDvbtYd1dynb7S0BgXAAAgAElEQVRaLRPwt3iK3p2L+umsrMrFlNpx6kuP5yjDrWC+lIxylc6A0ekUjadO4jSCob54ErxGHTDwfEVFxcgsb4fZN0BJZHSAa/Br16Cd7DqlY2wsskSdu3vrYsKPvFqCAfZNXzi/6KJM/VEmo+0yjUEHWTLeE9elYwY2BvDOvA8WKuvSu6tfco5Qs06Hpd6Adz4pXdRpeKwfiooKERIcJPIJY6BLUMgAlePWKIXRwSDPQ7CnXU/I2FOyMQDYjz9za2ttAsqob25zkkWli4wCzySajLIngjR5Zp5eOFRahnWbtwk7zf+lUmZrq4A+gmACyN8+9jhuueUWBIcHg+vJru07cNFFF4kkpaqiUgD0mPR0YeCXfPkFbNWVwiKTSSeIrbHVdFpCEigyQZXnnTxpMnx9rcLac82ivzvtJVXlTy/84Ed34JrrrkNeUSFGjhiB8enpWPTppyjIz8ezzz4jIJrjiTsMBfkFnbs1DPIYGLAiK4MWAlPph452JCQm4brv3oDQ8AhcfuVc+AUEIigoWH5HtO1n8QYFZ2YPVbRMV1Zmn9IxhuNc8tposcmdBw8P1NXX49WXX8btt9+OwIAAsW5k0aT58+eLPzvZcPqwD0objMZ6Bz7++GPRrackJQkjz37mffBP8cKPiUH2wWy5puCgUJETefv6SABEKQ3nOY+bPn06qmqq5RiTl7c8v/Ub1knAwHNROkPi8JLzZ8i6QJkMaRL2lw6c9C4F78nkyofQVXbp8V9YXodRD645/gAc+MQ50QP9GrjvLWnAoRrFoFMaI0y7oUKqMSH1UE1X0Rj95AjmNUA5J57mOXQTBCVk2eNDvMWHmglJlMy4a915y1rXPijSByzg5O6B3dfdQrDNFybZo6NVfNRsO39vZC15LVoHbCyExM/0pUUe2SG+dAmqyJ7ml9lR6xGC9g6PTp922aFiQqprd0oB9XYU1yiJDF8ilJX1VD3Y3cOdMJJaTAYL3L7ti6b19ASl3GrvT00DdLLqxgCPIIlBDwEKWfhjNQ2mKZnR1YK1bIYsIhvnRCqLljHHw6WFdz8nx1tDQ71YfnJucA4Nj/REY201YmNjxA1IfxfBGnXMTKLWBXv0+bTsi2BeJ9tJ0vHp2t7qTw+8l9daV2sXsK4sAilNI7hkQKUqperEXw3KKJvgnHrplb/B28dHWGEy3txJI1tLOQadVlj4iIAxOCQYTa1NspYEWv2F0aZ044Xn/4xZs2bhiiuuEJtEykGKCwsREhoiLiW0jmTCKndPtKyF56DFJ4F/cHAI2um6VlWB3Owc0dErO1BPKZC0bv1GVNXUYOu2bbLmDBk8GAf27xfnleLiQjS3NGL82HFYv369BABcOxkEBARQJlMplV0JaNk3ZKNLy8uRmjoIg9KGYvSYcbjsyiukCJKvn58w85RNenWoQJSot8ND7RqqYEc5MQkR4crlYD+v+XodsrKyYPb0QlJiogQkBO20d+R45lodGRWF7Tu2i8uOvcYmfWWvqRIfeFpkcl2nbCghPgGFBQUyT8wWb6SlDYN/YIDMHSbG7s3cK/1Ahp5SpHETxmPr1q0YPWqMJAWzgBPllvxd+tixknMwZ8Y0uWZeB2V03Jnh37kjI/aPzlbXLodJfqbtINs6PPHp1kMDjjK9nIPnwsf6LXAnE7gxp66bV7uxWqpRDkNwTgBizFElMKmoaxULyIF2dvYA12SLyRNjEqziNkM2XRdlck9CVcl7wPTBgZ2l47Vs5nTcHcE7XzzCLEtpcpUjobeT+SelKnwBGEEngRtfhBq08+XIl1hfu24QuIu1YEAAKqpsKGr0Bbws3UC7riasde2cC3SO0Una3MmqcvRc04D3RhmIaidv9XisZ6O19EaZyel4lqfjnEoi09ZN469tLcmg+lgsx/9ag949xGoWlxmjFEwD5iBfL8SHWLoFrDpA5HjjC57spr9/gMtOFfBocWBwKATACOD39BAJBYHH0QqEcczyuff1WD1+R5w7n6i117iAu9K0sylJBHcKPVUVVclp8HDZhkKkEyvWboDdXifglvppOpVMnz4NxcWHcGDffklw3L59O8ZPHA8PJjQTzzrbhB33NpkxdOgQKX7ENYvAkwCWrDhBr5/VV4A4yQP+nmOF44Zrm7aE5DHcxSNhUVNVLfkMsuMCT0RGR2HeNdfh+z/6kbDWmzdvRmhICCwiwQnEPT/5CYKDAzF2zGg5BwOOaluNWCpWVlTJrg7HKAOU8ePHim5fCrl1ADNmzhS5zKxZFyAhKUkkJ0zkJnDnC93MCcHcABeBQ4DO/yn90jkD9tpa+cxXK5bLNbe1tEo/lh0uxa9/+Uu8/Oqrcp+0yWQi/Pe//1/4/PPPxVEmPzcPJcWFOFRULDk+vn6+slMWERmBpqZmYcvp1Z51MAfjJ4yXBNuUpGTZSaUkiJ9jMMD+mjFjBnx8/FBYXIzRI4dLAEbgP3hIGvbs2oNJ6SNkPLAfWlro4qQKLxGkMxdC74gquYyn3AvXgIaWDny5qwzfe3nHuTNRBu7kmD3Qb4E7XWSyyxpdQERr2xV7yGRrXSGVUXh2edMRnUCPWCaqDrSztwe07WNkgAnjkvw7GXetdzfaPuotZibzpcdblQvHGXCZ4eKptaHuPckXH7dTjYyksTgSf05gfzqcNwjcNTA43GBGo4e1c2eKc0I5yXTXtdMOlZVRdaOjTGd9JbebU0WEVLByVK32KQ4tlkDnC8ti8TlCg32Kpz6th2sNu1EiY9S10zmjtzIiTWZzrHBso73VldCq2HodwGrJjJIN0C/aZrDk9BAw3umh3tEhJenPGx6BqLBgyR0haCejSI2vO9N+WjvrW3Ryas2ZXKklIQx4OUf5vMze6nk6WwnQ2kUOwbnH3RmC0L/9430JwsnS5hUWYOTIEdi5c5f8O8g/ANkHDwqYr290IDwqUkDx5ImTJCmSZY6jo6OEMOBaNXfuPAGV9DfPzjqA/Pw8xMbFCMFAwMk/OVZSBw+Wfzc6GgVg5ufnYvPmTagor5BrVow2cPc99yIldTDCIiPl/AwCGEiQ0d68aZMUZ7rvnp8iKiJSqq2KbayPRZh2Amqeh2ul2MwSdHt5YNy4cSguOQzKQObOm4fEpCRcfNllGDJ0uPQHeXUxKxDWnXUnVJTL3Bv+vtplZ8n1lpKwzMwMCVh2794jAc4VV1yJzz5dJNfCpFReZ2NjCwIC/BERGS5zhww5JUZrV6+UglJmLxMcDfXKFScxARYfH4RHRMDb4uOyZ2zHqFGjcOiQyi/i86qx28QecuOmTbjp5pswceJkvP+v9xESHNgZqE2ZOhV1thqkJsRLsKbrLKiqxCpviySAJKF7esLEZOUOWng2Cah3tLTj2uc2Y3POQGLqt2U56bfAnVVSy+0t3bTt7hVSObiLalrQ4Eqy0w+VPAeT7wba2d8D2g2DlR9ZUbLTYUYXZDKgdw1iZg0NEulAJ+Pex4WZKCfQW6bsQSaY8rulxLbT2emBTSbdXQdPRovsDhtfbtzqPh2N8hi+CK3+Acis8ECzU9k9KkmZC7RTIsMXJ8uPt9JFRs0nthYGtnVHD2yZWKUrZ/aaQT7BGyVrTd1vr9jpEzz36fy4lsNQQyvyh44Oecmyo/myP+GEXQ9WQXfCs8OJEF+ViOrn6wcfH5WYyv/Mnh5S+4BVFwnaxZHENTc0267vmWOXCXUzRsUjIdyKutpa2Gw1iIqMhL+/9XR2zbf63AxCHbV2kUEwqOO8Ec22rghN5tiVnMpglWOHOunyikosX7Ne1orS8jKkDhokcjvq0yUxddp0vP3WW8L8tkNpr7lGMTl01MhRSBs8CA5HHa699lr8+9//xugxY7Evc6+MEVtVNZYtX4rAwADQ/YjXxQAgPCISQ4cOE6aYevmSomLU1FSj3lEnbL0ixjpg9rbgsiuuxMOP/AYrVq+SayJ4586Nr9UqbitfLF6MObNn4+4f34mmhkZZ9ywuWcrevRmdNpia4CCbTKaZwSaDjZi4WAxKS8Oll1+BiOgoXHXVVQgMCBTrSwJ4CX5og1leLoHA3gNZiI6KkkRem61adhGy9mfJON+wcaOs13m5+SIheu75P4mWnVpzf2ugAPlqWzUGDx6EldS9FxWhKD9PKrFyR4L9KpVLpXBdkLjiDBqcRkQtjjn5+QVITk6Sz3GeMamVunk+m7ikBIwYOQr19jpUV1ciJDRU+otFsBKiIxEUoPJEdD9oW1BlE8r1u02CbKmU205b3gYhNVgUb8ELW7E5p+ZbPb++TTffL4E7B+q2/DoXg9jFHmqtrgYjlNMUVx8J0Otb2lHTMMC294eBroF7bLAF6fF+XdVU3Xzd9b1wkQv08cLk1ABVdbIPWXdjJUh+Dx0b3PW93P4kYKacgAu9+++51cyXLhuZdrJAWm7T18+D8+FgWSOKq5s6iyxp0C7Wj9yZAhk/iLOSvbFrTtQ2tklBs6M1YxEmul4cTevf1/d0tp+PYKipuQm6TzRo19pV/vxEmvi9N7eIHpqsbIgP4IU2+FutksSmNe9E6QHeHfDraJBATOndO2eFjDMtcdE2fGFBVoyKpoOFE1GREd2KQJ3INQ58tnc90NTUgOamps5iYjyKgEzvjOnnpccKdc0Ef5XV1Vi5ZgMuvOgibN2xXdYVgmPZGekAdpNVpzlDaysiosJlfSE5wABy+tRponOnRIUJkwwM/Pz8sW9fhkinWJmTQLympkoAOoHo/v1ZsFr9Owtu0UGopLAIVbT7bGkSD3ey2jyXh8mEN9/6B8orqzBi1Ej5Ha+ZuvF///s/uPDCC2WMUu9Oj/X/uv12DB0yBO2tTiE5Kqsr5Lp5zUb5h143uUaK3txux9Tp0zB0+HCxVWQfHD5cignjxqGxqQmO+gYZ4xs2b5LzkjTZuW07GhvrJVig7eWSL74QjT13M8hav/Pue6ird2Djxo2yDk6bMgMbt2xGVHQEwoJDxDWGOQlbNm+WKq0lxYcQHc28Jkp7WhEUEixyFwL24JAQZGTuxejR6RIoTJgwQZ6RFFLq6JBgytPkhUmTJolWnYEGAf3siy5CTnYOZk6ZLIE5GXRtBaqAO9eLjs7KswwayMJTRsN+5pwuq3ViyL1LezcIBz51TvRAvwPu1ONuzauDrcHZqdfVYETJZBRjyD/yK5uFOXRvZUdJuDsnnug5eBM6UXVmWiCsFq+uJFUB70feMKU045P8EWJl2XhXpblTTKDjIsqFWOsKe0pMFe1mdbVckLu2XV8lt6i54Lo3Ltb6ZUWG1FgQ52QfaW2jU+aK+LS7ahwY54qWk9nqneCcMDZdJfVo393QqIIPtv5q1Xiy/Xqs4zTb7mNRlQ9p98d+NhZZ6u336gRXxdRblG63rQURAd6w+pKRdUllPCCAkFUWE4K9wKJkarep65uYXKiDKwXc60TiNCTGD6NTY+BtZgKcSggfaKenBxrqCaabZAdGdNoswtSs1gK1W6cqYRKw8/f8HP+9O3MfVqxeJ17r1HinDRkivuKUfIweNUrkHAH+/gLAY+KiO9coAvZRI0aKiwtdU2hJyx0fi8UXVn9fSRJtrG+QNUvn6/j5WTF16hTxQd+0abPseEmifWGBfL6i3JWUKqDSSxLXt+7cgYLCYjQ2NyE1NQU2m12ChvpahzDZXDfJQvOclZXl+OLzz7Fn127U2u2SGDt06FBh+UkGqJ0ixTorqYiyxWQ/BAYFYsr06QJ+yVTHxiUgPCIcu3dlICExHn6+FtHg79ixQ6QkGRmZsFhM2Ld3n+ws8DroYX/DggWY9Z0LBOybLGb4+PqhqroKtkobRo1JR+bePQgNCpYdhsw9GbJLkp+XLzt/9fWNQgZx/WdwxN0Azu/RY8aIOw4r0dJFh4Can1mzZo0ELxWVlbD6WzFnzhw46h0SgND/nTkBUdFR8GxmkTklO1QOO8wlob6dWvZ2YdcZAPHZsT8op2If0/76iz3VA4mpp2fKnrVn7XfAnQvFptxaYQOVm0yHgHMj287eLqttVay6W+7pANt+1o7Fo16YhhIsyDQq3k8SVgkw9P/uB0r11SAzRsapokzabeNksTsXZgJusix8WXFBdq8Yyd/xMzrRjNpTd7adW7S0E+tN4/GdmuTeHNDDZ3YVOlBR1+K2M9U1V2RqMMCtahYpjW6cW2Tcj9W0TeMAcO/qJe2CI/Z+JrMAHv7M2+x9UhVzVR93CBOuJTGs5hgZaIGPWUnBaC3YJNpgPj8P+JiB+CAv+Pn5qvLqLibWmEehk/boAsQgYHQ8S9qraqo60DU+e35eb/1zTFLqMNBOvAfstipZHzQwpW0hGW8+O+XHrcCqDsjItnIMbd+zF/v2H0RoaAicHe1S9Ie6aSZxRoaHibUhpRNkk4NDg4WdJgi+9NJLReLBREyy83x2OTm5kkR54ECWnGfwoMHCktM9xsPDy5VUWSQWhgS2rEZKIiFj104s/uwzAdtOJ3Nf2oU1Npt9sGNPBvIK8rFzz27MmT1H7mnDhg0YljZUGG1WLF248EPceOONWLb0S/FQ37t3L9paWrB21SqRk9DrnGBVJWCql7YUnmJ/eXogITFR7CXZOWS4qS2fP/9a7MnIEPBuq7EhMiJMgpcD+7PESrG8okIAubO1HYlJ8Rg5YiSuv/46AdGHy8qRmJwsTj1h4WEoOVSCKROnSGIt79fZ1oLUlCSxr3zn7bdFkpOZuRe1tXUYP36cXBcDIlutXZJOD+bkiIOM2WyRuc71m4w6tfqULSanpsjzuuSSS9DU2iLPhAHLocIipCQnw9xBGYynBHOqMJf6N5Nf2R0N9Q75t5JQMW1BSWcaW9rw5e4K/OC1PSc+IAeO6Lc90O+A+2F7C/YU13cxiAbvdlVABmh2dkjVR/eiMWThySwaHWf67ZP7ll04wTtLtY9NtCIywFuKMikpjKv4jKE/dKLqeWmB8PH2FNBDkH8s4M4XpNKddi9EwwWaOkuyG0zaIpPu3riIkjnRmm/tq2z8nC4jT50qt6T5ffxfXA7a2mSrWL+wdBnzU3nEdU1ObM6tU4XJ2tul+inZGc28a9DO4Na9anCZ/fhzRCeO8hr7o+vLifat2PbRQ8NVbryn47VrDMcRk8n4ebLcJyqP4bm1Tz7BHLXy0ly5GrqiKtl8MrZCkruqCHOMs6JqTESICyAqVr6nJnPK5IGpgwJV/QMd5LryR3gM74nAQ1WvVa2n8X2i/flt+zz17Y2S2MhigSrpkKwswapKVvV2McsKvBK0iga+vR0fff6VjCeCPdoKUtfOQMo/wE+sDalXJ4hk5dCMzAzxbl+8eDHGjh2LrZu3iFyDUg0+Q56Pu3n8DmqrGRzyXHymzc1q16293YlU6uLrGlB8uASpySlw1NVh06aNyNy9W+wdW5qaFPPr4YlHH3scV82bB28fiwDp2OgY+c6CwkLxQZ86bWonu5+UlIB1X69DWtogvP+Pd8UukrIa+qnr9dB9bHiZTVi1ahU+/PBDvPTiixg1erR40rc7OxATG4u2jnb4+fiitKzE5UmvWPvzzj8f5808TxJCffwskow7xMXu035x2PDhUgWVFU8D/QPhbHGK/JESmWnTp+DA/n3YvHEjfLwtoBbf09Mkv+MaTttNSm5YDItkDB1vGDClpAySdwTZeMp5eJ2TJ0/GqjWr8dOf/lR2SsZPmiignmDlphsWoLm1GW31jk6ZjEhpXMCdY0DNQ/r9K7tdBdxVgFPb2Io/fJqNvy4t+LZNqW/1/fY74J55qF58pgnKlW+7SrTTBZf4NA/bW2HvQcM+4CTTf8e6dphJCrNgWLSvAA5xF5Dqcd09OgSmeCgP+GExqpIj7X17Sgrk4kcmnP+7J4saQTtZGDIqPTVjYRr+3r0CKl9I3GYmYKc7g3vjy5RsPV/ifZWwynly2OZe48DAttOxoqND5GSU0ujGuUSbVKN1ak/3bGTcKQvpSw/6Mz1KpSqhq/R8TyBbedZT0tAhSaFs2vbTeK3Utmsfbo5IZeV2cp72Ogjg+XlN2i6Qf5KhtZqc8PZUkgtq3clyKiYXiI0IRnK4r8yB41micq5MSA5AkJ9LKsNjXPOJhZgot3BvfRFY8pwc7wxoObdOtp/O9Fg52e8jOCdrSgBP0CX1Dry8ZBxRr0xQpjTeTpcjFndUlKXh+4uWoMOp3KsuuOhC0WRzHamsKkdcdAwOHyoRtv3yK6/AqpUrcd3114v/OHcGR48cJRVVCTYplSkoyHdJLxpFnkOGmqA/LDRM3qVks3NyDooeOygwBI7GBjhbWjBt6jS0OVvx8UcLsXjRIinAxMZ74Pfe9/NfiGxk6bJlCAgKQkVlFcaPHy+uKkxU/c75s/C/L76E66+dj/VfrxdXoz27dmH50mUG9yNX0SRDJ7NPRqWPliDktttuw4MPPig7DIUFRcjLyxcyhQmnAQFW/Ozen2H58mXSnwsW3ITomBgEsmgTE/KdrWKJSbctkiSU7TAguOaa6zBxymS8+9a7ArhpjcngitKz4KBA1NnteP3VV1XSanWN7BRwByElNUWInpSUVJjou+50Ii4uXu41PT1dAPqYMWOUBKrNiW3bt2PqtGm4/obvSmVWjvmYyCgJcEYMHYq25kY5nwr6FeMu+naxvWSH6DVaORGpXRlPVDlacMMLW7FlwFHmZKdmvzyuXwF3VjjdlFPbLdHO6N1OsMH/D5bzBXqkPzvZRUplBlr/7AGuYSzzPjjSB1FBrmqqroIyPZGKlBNMSQ0Uza+SAnTZ57EHCLK40OrqpUZwzsWRTCPZKC6+fAn21PgZJnTpxoWXwF03Dcr5756KLHHBZ4ITgdqxgoMTeWJNre3YklsL/smXMQPc7vOEbjIQ60fuYBlbIxO3XVVTj/WdOjm1PxZHMt6XTibVP9PAvPP5dbSLXzNfnHy2IoGRrWzaVFJ3roA5x0tjk9Kp8m2rftd996a3z5DsPsd61/m6H8k+t3p7ICLIF74+FmHjCDQofWFwSMcLsu5W7jZ15oEcXbtOf3hWHdZyGS6iVVWVMvY1OGMQoucJmd++yMHQAW9fjfve9u+pfk4CORbSamvrddDR3NSIlpYmYc7bO9qEcSeRQP0yx5aShagdDpVE7GJUHQ3YuDMDDptNGO2i4mKRvUyZMhnZOQeRsWu32CxS201ZCmUblL4QhGbt2y/2hDwnyQNq2RMT4+F0tos+nvegdxn5nWTHL7xotlwf16Qx6eOQnZeL2JgY1NlrUe9Q+u0X//w8li9bJt0ogaqnB/ZnZSMnNweBwUHYdyAL8+bNw3333Ycnn3wS77zzDq64/ApUVVXj/XffRURYCN54/Q2RiNBy0SiPcX82DEYJbhl0/PG5Z8Vf/a3/exP33HMvnn32WcyeMweff75YfCG507B29Wrxsr9q7jwEBAZi8JChyMzIREnJIQQFBsn8IEmTm5sD/wB/jBs/QfqbjjJM4I1PiJMAi/8nJiTIbkZefp4kkFZVVgrgp/MkQfmkKVNw8GA2kpJSYLX6SV9S8kN5DHc4+F4gG9+ODpHIxCcmSEIvn0d1ZZWcnz77k8amIzyUyePeErwpGQyNApTWn4F6l96fXv+t8nN+vqy2BYPv+epUh/TA8f2sB/oVcGfCnJbJtAjTrkAJbe7UVrayeazrQZ9LdpFM/EDrvz1A6MHkVOrXB0f6iuUjmXQvA0tovDuCeQKSQB8ylq7PuVhId9DO44xMuWYb3YG48fx84ZDBMTY6G5DB0o2BARkegnb3wjX8OZPCNHvLz/QF85hT3oi8CiZ6qV0pbQFprJBK4J5TodxmjI2gneD9WE1ruTVIZeXN/tqM7jg92Voaf68YUgW02Hx8fFW59Y4OYby1td/JymM0EKItH/uU5+NLXntm6z7mPAiw+iHGVXSJ10O7SItFyS3Y/C1e4O4U/320iqrG881IC4LF7Cna5fKyMimuxcCDY5m7QAwwCbQ5Hwiijia/6e044Ngn2NSNEoWzfdeGu0wEfTqA4bUzj4Ayk+O1xgaHPEsCMtEye9EKskO06Ypx589MaG6mI5VF/k3AVl5ZjWWrv5ZnwX7nDgjBIHXZfNS7d+3C8GHDpFjQ2q/XSfIjn9UFF1yAv73+Bi677DIBkCQeCDoz9uzCVXPnYvnylRJ0cO3RY4zPNiIyUlyRqG3ft3c/brjxRmHGCUS9LSaRtFSUHMaSJZ9LboVuGzdvQlNLK6ptNvGR92hXeRFffPEFrr3uOuzatRO52bm48YYF+N6ttyJz716YTZ7y3Vr3r6WCPfUlmXW6yjBo/PTjT2C1Bshz+PXDD+Phhx+WJE5vi6pGO2nyZNx6++0IC4+As60NS5culV2HH3z/+yI7W7RokeQIUM9+3XXXCINeY3eIzWJTfT2ioiNFOsZdixuuvwGPPPyIBOKFBXlS6TQ0PAwhwWHys9mXXCzBu6+fFRs2fC2BEgOgESNGyI4bq6ryWU6YNBETJk6U42ttdpQcOiTvBTr9hAUGIMDqC2/vrmJ+nPMcFwzw2LT8U3m6c9emHRbKg2wtGHLvAHA/3vw7137fr4A7QfuhGr3934FWZ3unYwYnfVNrB/KrlF+ye6trboP9OAl359rDPdfuR3OGiWEWxAVbEOxLqUwHLN6KveosVmPYWKSzzPgkWkNSn6yYdy7uZJSM7i5GgE59IgE1wQmTjI4GKLSLDI9VC227vCC1dzvPwxctJTbG6ql84fDlq3XDPJ4vRveE15N9frRKrXa0drou6eTtTjlZB8T7t8LRPZBl7Mvg+HiNgKPJxS5302Af78Cz7PdKAqO025rZM4quVPXTo9vG8jlz3WltaZUkVDaCL3pUn0xT7D/LnNOurrttpNHFh8mulMdwbBOga3DOsa3vhX9Ni/KVvBD5fdfb/4hL41FDY/wQ4e+JirIy0Tjz+2NjYzqDTR3IMrjsC+tPSseMuvmzCbjzugh2+T+fMf8nyOrJDaq3wN1uq5b1gdEu3eYAACAASURBVLsjshvjxTVD5bdwDHHu68REzkMlmXDiL399DR6eXjIuLr74YpFqLLj5Jrz15psC2GvttfJ8F374H7EpTEpOFleX4SNGSMEgMroMLJKTk0XeEhIcJK4r7W2A2cciz5L3yURJBlIlh0sQFR0t1zdq5Gg88sgjeOqppwTkWnyULn/96rWoqCjDrp07FSOMDlw4ezZ+dt/9MgtS0wbjUEGh+JSzsFdefr6sgy+98Bdhqvk92zZvQVubWn+Me0HGV7cODvWfZK7vuOMOvPHGG+hoU3UwqmuqhJxoanRI0uv4CRNwxVVX4bvf/S6279wlO05DhwzDihXLZaeCOwd8lly7ybonJiYI0M/cd0ASYOmyM27cGPhaLPIOYNu6ZQsqy8uxfdtW2bUgGPc2+4i7jX9AgFiz1tbZUFZVKZViQ4JDJOmX3u0fLPwQ8+fPR2NLs+zg8pi1q1bjissvx6eLFsHX1w/XXnmZvLG4s0D5Cxl1Bk7i8uSSyfFnHBMkDjhupHmasWRnOW79320ns9wMHNOPe6BfAXcm21XXt7r07YptJ+uuS7ZX1DlR5QZG9LNhAh5Lug+0/t0DXORDrSb4erUhzsoqeR6ICA+D2ezVTcPOlyFffAQzk5ID0FJfI2xiWFiogGZm7hubBiRkiciS82VBMO1eQEkfw/PTwowvYzL1XOQJyHkMF2B9Hnc9sLuzDBkk6k9PlcHU11VZ14pdRQ6V+0HG3akKLmm2XeRkAArcnGR4fG9lMtzulYJCLsDbmTzZj4aWu7TFfdeg++97f2Mny7arZFQXqHOT2BC0db6s4SFsPNEOd5piQ7yPcE7SYykhxIIg3y5gf7TsbM6pqAAv+HfYJKilNSRBu7dINmhp2SI5GARtZH1PtelEbbLOPCeZ37PFqUbnoxyL/dX3z+tnUK7XCIJwHs9/G4N9/qyhvrYzuOc968RTAnkB7QRoYv3XJppsJZlow+IvV+D2227Htddfj4svuQTWQEqalL97RGiYXAp16kyl4Fr46aeLMGPGTDkP9epkeEkm+DKPwKMDhQUF2Lt3n8hlIqOjBIiy0FJwcBC2bt2MqKgYYZqvv/4GkY6kpKZKsED5R0bmbvnufbsz5Ge5OQc79fh0aPnrq6+iqaUFy5Yvw69+8SCefPJ3uPund+OrpUvlOuZcNBtvv/22JMXuy9ijdK2upsF7tze0K+G6U+Pt6Ym4+DjJF+po98Avf/lL/PZ3T8jOxcIPP8DPf/5z8U8nw19WXokZ06fDxITZHbvR3NLY6blekJcvciLufnS0t2HCxEmwWAPkvcDAInP3Hsz6znn4eu06kYTxeTIwKszPx8HsbCFhOD4uveRySe4lQcP/I+OiUFNjF/eaaVOnSoIwmfeAoEBxA+J7YdzYsSKTocOM1S9AAqnvzJgiBILOFdJSGQm4XVI8jgUVJKlibBwzzW2eePKjA3jpi5xTnZIDx/ezHug3wJ3AY/leW2fZds0iEpxoPXth9ZFVUvk8uLkt5dsHWr/vAS7wnu0tUmwmLsgLQT6eiIwMV4mqrqQ6LnxkCDVDlhJqQkwgk79UpT1JVvXyFLCg7Rlph6YBCn8vlfRY4OQojU4zXLS1w4bW6/KcXFTJMLnLCoyWkQR4PPZogcHJPqidhQ5U1rV0A+1MOOUc0a5LDHRzKZNxy0BlbYSG5uPngDDZSvctX+R84fSnpqQ+DDwUTKCfsrtEifry3oA3MvSSVOhiwU4GuKv+bBWm3v063EE75TCiqxefdg9EBprFHlUnoUrSmst+hlWGmQ+iHZiOFhwSwLTU2zEiygt+vj6iadZ6d/aBTpx23zk62Weu50pfsfcnex09HXe0Ogvun+Vzpo5cPy+yuAz4NXuud9D477LSUvj6WrpJYti/2lGGbiU8H58PgTx/TvadDkYPP/aE6MmZ5PnKa6/K5yqqaoQx5lqz7MuvMGvWLPhbfbF58yYpSnTllVdi586dGDZsmLDp3DXcvnMHoiLC5ZqXLl2GujoH4hMSRPMdEx0t8pGpUydj374scVYpLCwWWQq/g4mwmXszcdHsCwV0f/bxp5IUvWH9OpFh+fr5YsZ558PPPxBPPfNHLF78GdpbWwVEM0gZMWI4XnzxJWH9GbQx0XTmtCkSoBhbZx6mW2eL/p+FqjS694A4wmzcvBXevj4U2uOWm29BZuYe/OY3j4u2nTaPvBf2aV5ODs4//zyWmsOG9esRGRmFkJBgFBUWSHAyOn0cQiMiVCGo+nrcctPNUnWWXvdM/GUBquyDWfKO+fLLL9VuLDwwafIUhIaEYt2G9Zg2bRpqHXYJfOhwQ2adxE5hcZEw+k0tzXL+66+5VlyB9u3NEknN9d+9DqPSUjrlkgTqat1Ra5NOUCbjzpmtd9X4OUdLB659bjM2ZavaIQPt29MD/Qa4095xX0nDEYBEb/87mttRXN1lWWZ8hAMymXNnQFOW4NHhRLjVE8G+HkiJCpBS0WSbCGSoC2X2fxdDCUnkS49Vchq+aMgkxsREC/DW26Ha4YE9xRfVsUA7P0OpDZkXzRTyBaAdRdSC63GErp1gly9SHmeUzvTl09mQbZekU86LFmcbWp3KcYn/i5yjQ1VJPaJycAdQ6WgV28jjNaOEhCCyr4OP433/sX7Pe1ROHe2dbizGz+uiRhqU9yT1aXU6BUAdrxFYsTASX+LaUeZErTGVe4xTxmRPtQHohqHHEwMkI/gmSA/0NXVj1ZVsxuUbCSA2yFt2qLRTjDt4Zz9VV1eJ1nrWsBDEREcqpyZX3oitpkZ03b2VhByvz/hsCGionWc+yNnW3B2iero+7Q5l7Ev3+a8T2rnzxuqbPj4WAWMEYhrsa/cQVcnTJPNT6805Hug1HhASjjkXXigM96uvv46R6aPhqG8UGcaSJUtQlF8gnuu5edmoqa6B1c8Pf3zmGTz8yCPC8BJ8Dx48WHTeDQ1MlrTLsyTjO++a+bIerV27ViwZKauh9pvFmlKTU5GYmCTacB9fX5w/6zxs27ZVxnrp4VIUFxRg5YplsovJOHHk6HQ89KuHsW7jJsy98nK5tnlXX42MPRn47/++Ay+//Io8d66BHHOvv/JXOFuPXb1c968AdyZsMhHWA5g4aTKWrVgJHz9fIeU8OjqQnJCIW269VdxwGBAWl5TKTkNEWLgEJpSp0Fv+/FkzhW3n7/bv3yvJpPOuvQ6DUgdL4DVtylRxveE7oNXZDLLzfBdwnV+3ZpWcg6QMd4nGpI+VIk+XXH6ZzBGzxSQSmojwcMl94nyeNHkS6hsaJGk3NXUQyssr5VrGpY/BBx8txPdvuRHREcqeU1k9KichBtMMevhvJbFS6wCBuxo/HlKj4+YXt2HzgKPM2baMnPbr6TfA/UBpI3IrGo8ouiSAxGVrRxeNnlpprdL7DrT+3QOiAW5qUvIYqyd8vb0wblA4fFwyGeIVu80mGkFjo853TKxZ3GXMJi8kxMfJi7KsrLRbohmP4UuZDMuJNuOLmy8cnoOL+5lsrJS6OVe5LklSKnNAXDIZYdddMplsui65se38Jx0K+G48XjNaQfLlQrB6NjQCn+amriTRnkC50bJRvQi77xgYdxOM98QAhVIGrXnnC1WSQV0KXQ32e6v555rF7XGO6Z6qqmqpjuwOeXr1rCv3gLDtZN0FaPN1bnBP4vWH+JkQF+zd6fOuGTv+jt9NwMH5wqDggjHxEgToXBA61XCOaB/wvnjGBD2UFRwrd6Qvvudkz3E84E5ATjbdPQAie9ptvHh5iayIYDUgwF/WHSOLyuPZ7+r5m4VhJwOtxpcCcZXVNvzf2//EU08+Id93/4MPYO68+fC1+qOwqBA1VdXiKz5h3BghEggUCUi3bNoskpjgkBBJUiVI55wl69/aqjT1HPfjJ04QQE8nGgJSXi8BJ8H+mNHpYjFJ6QjB7Zix45CUnCSSlLzsXLS3ObF1yyZQvMFXK6UyV1x1Na6adw1sdhs+X7wYM6ZORXx8nOx+UnLCviUAJet/5x0/FKDMg4+1s6WDHH6GGvcFN96M115/TRJJuYXKBO79mXsxYew4zL74Ylx6+WVISE5CQ73aDfWCB9atXStsPws1NTTUY+OmjRLsVFVVCIM++5JLpd8GJQ+C3WaX62LVVIejFsOGDkVeXq4A7t27d4rWnVIdyhu5f8tcAro4UcLDuWfyUgmyDFBZ3dXRUC8M+/nfmYXY2HiRvpCNp86fAVR7Uz0CrX7iiqMcqliES2nYPQnQXbBF5UOoSrIawBdVNmDUg6tPdqgPHNePe6DfAPfVWXapEtbpkuFU2nYO5tZ2lx91Dxp26trdC8z04+f1rb50uhgQcBJYJEX4w8diEtu7QF8v2cak5Vq9w9GjlHdUtBkhVmp0Y2WblyCHnsbdAP4paHj54uTLkVvZlBT0hTvMiT5sVkotZ6VUVhPu5rrEV56SlNY3t4nzknsjYC91s4Y82vcbgbvREvFEr7evP2+8LvVy85Iy5bp1l510fbv2SDcmojIY8TKR6VOVG49VeEmDYAYFbD0BceO96qRYgjE6SZysbSTPKb7twTyH9mx3seUu1t3LAxjMJFX5vatYmSuLm3IL5irQuYJAJDrIG8Nj/dTOVXubOF8Q6PdUBfhknx2BLAPa3jixnOx3nMpxxwLuPe2iccwQTGnpnP5usrT8PIOU4KAAl2c7P2uW8cRxxd3BTqaVIJRyECkiqKLnVes3IiAwBN+9ei4ioiMxaco03HPf/eIew+CBpeW8TWZs2rxBdNR0KyFYtFXX4FcPPYSHfvUrkb3U1daiobFRroWgk5aOXJ/2ZGbirrt+IoWNqJMncGchuUGDBklQwIqmdKKh80l+QaEEFSWHi1BVUYmaympJyt6xfRs8vDwRFhmBKVOm4cmnnhaAXVdbh/LDpRgxfDiWLVsmRAbZdp7jgQfuR32dXVUIdapAwr0pfbdim/n32//re/jhD/8bEydPFKDMI6gbJ9v++/95Ev967z3cc9+9yC8swLARwxEZGSPft2v7DtndnDN7NkpLD6OwqAjVVZUS8Jx33nkiZWHQTceXkqISCSoCg/yRl5uHsWPS5ZiSksMIDg6R87395t+F7GEfscUlJCEoKBhV1ZWIio5CUlIycg5m4/rrr8eSL7+Qa6fOndeQk1cgeQcjRo6U6+f8i/K3qFwsLxNMwqR37bpwXJEgUOuLAvPi7Y4ONLU48dmOMvzg1d2nMtwHju2nPdAvgDuT5jbk1EpZdibVEIwbE+5qGtpQdhTQ0djajqpe+FL30+f3rbpsAWZkqExmxIb5wc/bUxhH7Z5Rwy1/AfZHdkuw1RuXTkgSbTtBDlmRoqLCzg/yJdGXAOVMPxjOja8P2DuTUpkD0sm2i0xGAXcGsdSyuzfuVlU7jr11rY8xOpzwhdS9/NXpu3NulUuhIWHJuwC5O9OuAK2h4iggrhxG+dSxrvJE5S76XMbAgewZWUHtdCQbHrz+1pZOxrMvcgN4fjrLBFupie6yflTVVNVE0J7uWhfPvqEm2+Gok+CGoJ3jn1ark1MC5DAy7Sy8QzkL9cB90SjLoEzgbNS26/tjYKErILvfM1ljstHGpq0MjcCdgQmlFtyFY4ugFKK9K3FV19PpAu6KRdXVm9n/PC+n4xdffIkH77kLfv7+uOjiS3H1vGvw2ZLPxamkzdki84Gg29Nswq033YzXXntNQGJ9nQOvvvIKHnjgAWQfOIhBaYOl0ieBOWVKpaVluOTSy0SCExBolZ0BVvlk0SS6FoUEB4tkhpIc7rhEx8YIc8w8oZLiQ9izcw/++te/ij3kP975hwQj86+7RnYsf/Xob1BRXomdO3ayBDAyMzLw8/vvxf+9+Tb+9sYbmDx5It547RUFwNvbJSg2ygz1/OU4ZWVUsv6/eewxjJswQcZ0h8vJRtYdFo0aNlwCFDrKTJsxHbZaO2odDYgKjxAnHN7vjh07pcowATa190yW5XPmbgDnLd1qVq/9Wp5bW0srkpMTkZebAz8/X9TWOVQSam0dPvnoQwlmuJPBnRJrQBA6OjykD1nwiWCc4JyMuuykeHnJLgPBeWJKqlg4EshTfuTt5QlTK3NpCMiZmMwgRRV3UwGdKrymd2fYL3yGvG+boxFf7akYAO59sTD1w3P0C+BOze6m3FrR33L7n2wiWUWtb2fiae1RrB5tjW1wNLvsk/rhAxq45K4e0P61ZLUpAQj0IdPugSHRvmhpqkdrsyrDrX2r+QLlokhJg5+PN6YNChSvalVBtR1FhQq4c4El09JXdozfxDPjHKFMRmobuGxS9Z+KxVO7roVVzWAFYffG+eNo6t08MQJ394JFp+vejZVE+R0EnCw4xJedKlbSvWkJj+iGW+hEpT5DkMDfaQBtPIpjx8IqsD1V8+rFjYklbXPTMbf++dI1mVUhp75ovFTWM4gMoFNJV6VUXWmY2MbH5IlBkdTHKzaewIC6doKC0NCwTgcUBsGTUwPQ4KgVyZmfHxNVY49mRnPCl0/QyDlMkHW0RNkTPmkfHsDnR7DdEwN8LLkQQacG6bwvEgBkZSm5oG1nUGCAnFOx88rlp6tAIGUrqow9E5T5O65D/HxlfRNWr1mDp598DPk5+Xjmj89hRPoYeFss4lqVGB+Lzz5dhNoGh8hioiKjUF5aigsvvBC1NTZcdOFFGJOejhkzpyE8MlqYczqd+PlZMX36DKnmySAqJ/egy11mqAQBLJ70n3//W2wNydJT2lFZXSVyk48+/ABR4VHC0m/dvgN76A7jCdx910+w4IYbEBwWijvvupt4Wu6rqqIcWXszMefCi3D3XT+FvcaOMRP+n73rgI+qyrtnJtMy6Z2EUBJ6CR3pqCh2RcW2iKtiQde+uqi4oqKfbXVVRLGsLuJasK2VIgooHem9hUAgIb1Pb9/v/O+8MMSEDhI2d38uSWbmzXv33ffeueee/znd8dF/pgmgF5AuwYkHsu4EvO3at5Oi1qFnnoWxY+/AK5NehTUiQsYvZSRk2zdt3CR68YfHjUOHzp0QGRMtdUtceXC7vIiLjxGdPidWnTp1EhtMTpBYZEsw3rNXd8ybNw/9zuiHLl2yZALDQtPduTlSEFtdWQ69wVS7zReefw5LFi3EoMGDZRJ67nkXoKSkDPGJcbJfPC/9Bw2Uc8jVyNWrVqN/vzNEBqOjjEanw5ChQ9X49/tg9DBvwy/Hw9UHmbSxU0TOpNJ0tQmevE9MGMJQXuPC1a+uxG87K47jFdC0qcbSA40CuBdVubEm1xYMklFsO50yyMDZ3X7sLqm/KJUnoaTGWy9QaSwnqGk/6+8BghFN28tAJr27EpQFaOCExUShRZMENb1bRSImfH8YE8GbP5h+2Nj7mcXbW/bZZELL6yPUdUkeikxl9AfETaa+VsQ6kMOwS1W2hfu9z0+EFaTsb9AdhcCbgEcrzjrc86R5rNf16iebqDUpZPX6lLUigcABjtKH+00Hvo+aWy1pte6kgHUVdUO4ju5bQj6lA+gekxJNtxlVvFardw+VyyRrnu4QkEYQQKY9dLLK7XRpZkB1ebEs27dq1VJkPEc5jzng0LSiVH7nqWL9WLfv61q1aq8TZFFG0tDEXrO35PtJKpCZJ1BkI1CPjoqQn5XsSi9/E822n9KYYJpzUPPOv1NqRbC2NjsXSxf+ildeegHhFismPv1/6N67j7i4bNy8CS6bQ0Axix8LSopw1tAz5XwRkBp0ejz80N8EXE585ils2rJNADjdZqi1bp2RIRpratp37NiOlq1aICdnFwYOHCBppkxjpcMOj0WKJPV61FRViSad2//PJx+La8vX33+Hlq3Scf9d9+COsbchISkZl15xBQxGs6qj8XsRGxWFX+fNx1VXjsRj4/+OvoP749Yxt2Dntu0CvoPrgQecjpTUZsjMyMT8+b8ioAtg+W8rZN/Hjh0r7jLSfz4fvv3mW9w4+nqMGzdO9PuV9hoB3lZrJMrLyvDbiuXCovNYybzn7NwtBbh0tiFzPv2zT3DGGWegpsaGqspqnHvuuQLsHY4aREZEYs8eFv8OFvDP1Ns333gDu3btRHJSoshr2rVvD6fLg9S0ZpIMm5reXFZlyOpPnTpVViw49imtSUlORXbOTgweMlTSZvUeN3Ruh9zbVIJtWHDlQcuECJN+97iVtFEL6eK/BeV2jHp9VRNwP+YbaOPcQKMA7nvLXdi41yYFpkoCoPzbybiXO3ySHtZQ29tkA9k4R+Yh9pogIy1WSRHC9V7EmTy1wD06KlKWbA8ETkCnVCtSRQ+smMfQ0KbG3El8Pm7Iq5HrQLtG1OSWYR3BaKAAUOHworCq/vTg/PJDu6iwjyTqvVZvGSZWikfaNDBOIBvKvNZ1fDnS7R7s/UcrfzmafRAoohXDC8utdKonqvEaoD69NmxJc4UJymX4T8t4M6IsYcKgclUgOirqd8XTlHM0M1YjwkR5RyJioqOP2zVC21UC49B04hPVH0e73Yb07dRn172fhH5HQ4Cf74mKtNZO1rQJkBbYJrjWT1nEfsaZoIyrPnaGQPmA/j17ID0tBQaDGX+5+x7Y3W50pbNMTQ327dmDH777DjNnzMALL/1DAKrDYUNpSRlSklKwdPEivD55Es466yxc+6frsXHjRjmOmhq7sL6UuXBfKIUqLStDn9598Mknn2DgoP5YvXKVMOycsJCd5oSrqKBQwHJ1TQ02b92Kr779FjNnzRJv8u+//i/KikuQktYMffsPwNBhw+D2eCRfw6TXo2ObtujQtj1S01vgoksvwr//9R5mz5ip6inEG+ZA1j0iMgqzZ/8oqwR+HVBVVYl77rkXEyZMQGabTAG0bM9MfBrPPjNRgqJatMpAeIRVjpGgnBMOrnoQPDNZlhPGmOg4kbOQlecqa0amWv1hwBRXghigJMXHgYAEVTH0ikW6/Mxzzz6P7j26YfHCX4XRb9uuHWJi49BvwABh6tmXtKekvIz7wIJl/o0TA6PBJOcnzGhEUkqKFNaGOW0IeFiT5BPiQAF35YjFxgmclqDKiYoKPlOraruLapoKU4/2Qj8NPnfKA3fOPXcWObCj0CHa9lApAEEJHWMY015fs7n9v7e9Ow1OWtMhqLS91CBYoVNAm3i6b+gQYQ0XwFEfS9gmORytE1Uhnwbaj1YWcSqdAz74KSWjqwwBe0OhS7tKnPWGkHEiTMb9UE1zOtHed6SFqXU/z+1YLOFyLhpycznUPhEUs4j0YIz8yQTth9rfE/K6DkiIMCLCrPSwmlQs1BYyJcqIKJPKNwgPt0jKZGjjuSET3z5Rh+RYK5qHeLkfD8adoJiglNKMU7FxVYf7WLcdjjUsQSAnRHUbC3C5AuIR9yAlQyP4oixCHGQo3wrQIlLJlxQ4U5kCdpcbqzdvx/Sp7wvgXrN+Pb748ivoDAbYHHZ06dQJ99x5J5YtXoJnn39ONO70bWfRJS08KQ8jy/zRRx/hnX+9i8cffxxdu3RFamoaoiKjUFFZKW4z1Fvz+5KSk5G9c6cAVk5EOrRvj/Xr1yMhIU7sJKkJ5/EQoEZYI4QBf+4fL+Lb77/DFZdfgRVLlmL6xx8jvXVzDBg0GNffeJMw7oTl61evxrIlS7B10xYB8+GREVi3ag2WLFok93ECdyUJ0bzLdWiW2hy7duUoMBvUff/4449YuXKlBC9J4XgggHOHnQ26H1FzPnDwYLHA5f4TaJNh56SLOn4SDiwM7tvnDEyaNAkjRoyQc8EJiQQ6wScT7KLCQplcsk6An6W8i/vG7xw9+s/45OP/oKayQiY1Pfv0RkabtjLpIUsvBcN6PWxOh/zLz9OoIDo6Ci63F0OGDJXVQ046XF4vwv0eAe4cGxrjrtmBavdGrrxwbPBzlGuxP4iB/rtsL25+e+2peCk17dNJ6IFGAdzX7bFhX4UrCEoOLEzdVeqSxMf6WqXTJ57WTe306wHe8MkymsJ0cDodkvzYulmsLPGTjBEHjTqHzYj4ni33e77L+4IMRmPuIT7v5m4uV5PaoA2kVryt6dspk2FaKlep6jbWjjBx9VBNc0NR71MJnmSXD0diokKPHIf6iiN6PRSQ0++cMeGhjeffaFIe2ad1o849TIeUGJWiKiFlQb27tqJhNugQq7cJoEiQYlTlMqM1zWGmdbwRfbu0lutov1NNPdXeR9Ch3DYnBadyUWpdVxgeHsEUQdyhGh2l6o5tLWW2ppp2mz7pb4IvsqhaqiqvJ/4ncmcBuYplZaFnpQvYm5+H8fffh715eaiorsJDj4zDmWcNw6Jff8WcH3/E8sVLcPfdd6P/kEECwlnTw+39Ov8XXHjhhcIiM5yJvuUElnRPWbZ8mbDIPB8E4rTnpLyOdpRtMttg29atipWvrpa01IgIKz799BN07doVe/L2IiEuXgovN27ajAlPPom169ehQ8eO6NElC7eNuRkxCbEgW/7q65PlfrRh/Ro0S0rEvJ/nYsP6jQJu586bJ0CfqwYacA91keG95dxzh2PGzJnKYYdLpAFgX0EB/vSnP4lLjY5JsdAhrVmqyFLOHX4eWrRqgRq7QwAu+7+qskoKsIuKiwXkd+7UBWvXrhOtO4uz2Qc8x+wHh9MmLj100iEhwWPk3wncxz/6CJ54aiJ8Xj9+nDkDy5ctkffdfsdYlFZWobioSAA6U1V79+ktOnay7pxA9O/fXyYGsXEJAva5XyLzCfgR5qipdc1REzbKnFxiE8pJBYtT+bNKAFe1OVJH4/bjh1X5uOVdVSPQ1P73eqBRAHemQdI1RtPuKqmMKk7dWuio9Tqte/oKqz0CZJra6dcDvOEnRhrFWYY3/YRIA9LjzRIDL4xjMEU19Mj53v5tomsBiQCT0wC4swZk3Z6a2nAyTU6mklJVYSoLUlmYWt/VcLiOMgcC9wPHFM8BH5j1gfhjB+11A9FZRHpsNoqn1RVBjb4uKB3jalIocA+mqDrsDqRF+pCSGB8MdlGTWzbNYYY/3xromgAAIABJREFU92yTjPbN42q18pI2fIyUuyZBIXA5FYtSedzUetctkCTI5Jg+VKsP9JPtjYmJFlKBGmUpqOT9hhKJYIw92VUC09C0TAkbCgCLV28UVnz7xvX45ZdfYIkIx/1/fQhLli5CRqvW+MvtY/HX+x9A+w7tkZyWKuw4C2Q/mDpVbCHNFhNuv/VWYZ3TW7SSQlRK3CiRoVacMhGtmJKgkECRbHp6ekth1LWUZ1pHpiQnY/aPM4VZTk9rLo5Oq1avxh1/uQuFxcVSDMu+Gz/uYRQU5WHAkDNxzTXXIaNtW4y69hp8+cVnmPTyy4iLS8CWLZuxffs2zJoxQyLNLQSoRoOMQYJotfIggQR4+eWXcfc9dwsQloe8Tofdu3Px/HPPYfIbr2PPrl3o0K49Hh3/mMhPfAG/FK9yH3l/2LRpIwoLi2QlgqD3448/lYkMJ2ME2fw+nl+e+44d2ok2ndIaSmoI7jds2IDXJk3CyJFXokvXLFRVVOHzz6djxfKluOC882G2hsPtUTU/rAVo07at9DEBN1dFWFzL75Xtde4qAJwMv4wzHqejWgXFGVj7omQxyoHGI/vPv2sMPG0hlcMMUGn34PlvtmPKT/td0Q41RpteP716oFEA9yU7qlBpD8oAgqwiWYJSmweFlfUzhbz2qedtCl46vQasdjS8ldNZhrpdggGrWY+2yeECyqVItR7gzpte/8xosb3TAElj1bnzJk9AJKyZMwxb9+1PFdYKU7VwMl4LdFai+1J9jStWDcnN6r6/rld63depeQ/1sD9W0M5iUq0oUIVG0e7zxGrGG+MVE6pz1wKUeBxamnBVVTU6No9GQkyE6MzUuNcJE1tRUS6HHBERibZpceiQaq2Vkx0P4E5ASVB0vJJSCXxYOEn99fFomv6+7raoedbY8Ya+Ryu6DX2d45/OMnzN6bTDFwxaYseTVdXSMZVHOT+pQnco/RT23R+AIywC83+eg3+98zYefOghAYS89pLiE3DxReejW7fuuOwy+runCHDctnkLPvr4Ezz33LPCqs+c8T1cdgfeefsdtMrMxFNPTRTQShaYkwcCyJXieNIPK1etxOWXj5CC2vKySjkUSkUYHhQTG4vsHTtw/vDz4HDYxQmmaN8+ONwutOvQHkPOPBvt27dFUXEZ7r5zLG69dQw6du2GNm3bwev3YhvlOJ06YsHcuSguLsVHH32IeXPnIsyv3LzYrJER4Dng+czbu1fIBZM5HBmtW2PthvUSfKaREByzP8yYgaGDB2HKG29gyhtvYswtt8Ht82L4+edh+7Zt0PkhcqHo+Ch079YTS5f+hsKCIgHXEVERWLVqpQS1jbzmapEWeVwunH3WmVKUS6DMcKbPpk/HuvXrMezcc3DhRRdh546dIhcqLioQZx3aZl548cVwuNxYsmixFMS6PG6kpKQiMSERNrsNQ4YOFncmSoMKCgvRu3df2T4nKeFMXHbQTIBselhwMq0DVw4po2IBs+ZjrzTwBrmvcuwXV9px3eursWKnOldN7X+vBxoFcP91awXsLuWUIRpeHyvyAxIYU9aAvp1EO3W7khjZ1E67HuDzLjZoCalZ4tHPndZ4+zW+Bx4230epTHwErfMab4FqXbCQ54yA3WeQpWntGuGKlMa2sxdYC1LpqL8W5HCB++Ho0Mm486Gvtbo2jg0NRA3w8zsoLZBzStnAMbK9p93Ab+CA2E1JUcZau1PtGuDfCRTol52RGi9OTLVWkQigpKRYtsilerKzDDPr1SpKriGJVw/WgxxtP/L8U25AUHa8HHUI2gliyBqzEbhSZ360+vnQ1GPtOI8kLZb6dn4/G/eLKZycbLrdzqC+XTGpmie3AmTq+pSJgTgD0mHGL59nLZfNZ0JpaRFycnagQ4cO2LJ5M8wmEyaMfwwb16/DhIlP4Yz+/QTUVpaW4d///gD/+MdLyM3fC5PZiN07c3D32NtFqnHllVeLzIWhUJyoZXXrIS4p1IVTM04Q+v0P3+Kcc87B/Hm/iqadAJ8BRSyw5ASDOnGnwy5sdXV1lYDYiy+9BAlJKQi3WsWl5pYxN+GG60fjyquvRnF5uQBlkihmQxie+vsEGV8Tn3hckedBNx1rhFXYaTrEUarCv5OBj4yOEqZ6w6YtIndj09Ke2ddWixmXXXIJSktKccUVIxGgs1JqM5QUFcv+E/jSUSc7e6cUhSYlpaCqulpJhJLi0bJlC6xeu0HkNvyZ450Tk0hrOFatXIOyygoMH34+klISsXdfPnZu24mqqgoUFezDL/PmIqNNG4y94w58+/0P6NWjp0zSIqIixTmG55Ve7hz3tFQ1WEzoP2CA+L2TdZdCVLcTfg8DqegoY5Rrg/3M30U2FJKa6vWxyFdJrCgH3FtUiZvf3YiVOVVHe1k2fa6R90CjAO5zNpTDy2Ukb9BVxq+A+5YCeqDWD8ybgHsjH5mH2P26wJ0uM+2ahcNiZGS7kgHUDWIiiGkZb5HAJv4cWqTaWHqLN3cuaWvL+hz+u2vM8OjM++1SvcpxKRS47y5zgZKY+hr92xvKQdDefyTMuQJoumDB6MEnzgT6lvD6JTaN5ZycCvvJ8cyJbKSF43+/nzsBO7XE1CrHRVrQMsFcC9zp5U6ml4AgMTFJDoNhTn0y9gN3bovXydE2gmyCxeMlkyEzy+PRtOfUllOnfbTse6iVY+gxHk5Rauj7uR0CMuX8oZrNVgWfV02WCbg0D3cpMPR6Bezx/bxX8Vpliq1ylPFg6ZrN6NWzJ778cjrOPmcY7DYbdmdnY9S116Fbjx747Ksv4fIwFKgSD9xzHx4e9yh69emD8ppK0Vvbq6sx9d1/4dmnn8bnX/1X/OQXLVokQUxffP4VRo4cKf3IVYU5P83B+ReeJ57wXTpniSML7RIJ3llgSfAeHxcr1/O6dWvF1aVT587i1NK7bz8Ul5SgU+dOaNU6I6jD9mPhwkUYNGggnHY7tm/ZjB+++x4/zf5R/NFdDqf8x/uEy+0Wu0cev9VilfGY2aaNrCYazSZxr4mJi6+dwHMkzvlxNsY/8oic99GjR6N3r77YvG2rAHYW286aNRPJKc2wO3f/Sg9BNEE8V0LS05vLPdRW45DJSm7uLuzLz0frVi3hdjlFmnT2OecgNi4elsgIkc/syslFpNWCmopycd6hFWQXSaA1oLCAyarxSG/ZAkaDctkaNGgQVq1aJZM4o8WEzLZtERUZIfdlZk/AaUMYS2KDjDvHgWa1y9odTpr5kOKEjn0iFqGSqupFblE1ev19ydFekk2fOw164NQH7gFgzkYF3LUAJspfnG4fsosZdlL/WeB7KJVp4ttPg1HawCFoIUxiV63TITPJgmj6tAd/D9pYH/DpVgkWtE1RITtKUnDsGt6T1cN8uPGBxgc+HwhkGvcVlWCPPQI+naE2nEyzS+V+acFL21gL0kA7HODucrsaTJQ82uM/7d1ejrZjjvJzZMtjrCpBVcszIOAjxRlJ+0ejHq0TOfaBquoqlUKrg4QwaXKk4w3cj6dMhisHLBrU2HtOCLTfj3ZlhuCPTjt1GwFeqOTraE6JzVYt9onK8lF5uHOiSsDqETcRxbjzezghZ64EV56qXV68+c5UjL3jTqxYvghr169Fjx498d/PPscH77+P3Px8RMRGIzd/Dz6e9gF279yFRx8eD+jDkJ7RSlaZK8tK8dOMWXjx+eexbv0GfPHFF8KAMw11+PDhYvHIFQrquLN6ZGHpsqXo1LET8nLzcM011+Cxxx5Dn969BehKPxcXoFWLlvL+mNgYSQUmGL585EhUVlXLOWnfsYMcR2lJCcpKy6TYddKrryDcbEabjNa4YfT18Ljccq82hik9ux8BxMTFSqF7Qf4+2c6u3bulXzLbtsETTz2Fq6+5tha483net2cP5OflYeIzz2DZsuXIaJUhEwyX1yPn0myxICEhSe6RObuysW3bFjRrloqMjEwBzZTNcBLCCQ6PQacLiMvSgH5n4MV/vCg2j3SAKauogDHcIoW6pUXFyNuzF7aqanz+xXT07ttXtPXz58+TItj7738Ab741BRmt2+CMAf2ln+ndnr1tO64bdS1M4VYpHmZf8rybvbwfk4FXKzEsDubYoOuOTJbJuIPBsGrsKL9/wBfQ4bsV+bjlnfVHMySbPnOa9ECjBe42lw85Jc4GC1O53Mh496Z2+vZAXeBOX3ctlIlHXZ9+PTHKiO4tIuRBIIWsDTjQnIq9RpBC8KKxgfx5T34BCn1xEkQmNpDB1FTKZjTgztf2lDccUnYo4B4aunQ8+oUPKD5cj7Xo8Xjsy+m0jajwMMRKwJhiyPkPZQ30bOfSO0PLMpIscNhtMo74OuUIoQWYxxO4a5Ku4+Hdzv0l80mdPPdZm8QSfB4LwOY2mXYZ2ijpOB56/IryUrEtJHgX33HG2BsMUpzqDk6ExS3EZBJ5GLXwfL3KrcPCJctw5tAzMffnWViwcCEefvhhdMlsK6x8fmk59BYj9AEf7rvrHpE7vfraJCSnpsLNyUAYYAjo8M8XXhBg++77/0JlRaUwyQSz9uoa2Gw1CA+3irbcaDEIwWUxWlBUWCTFq5dccgnmz5+PTh07Sv+WlBULS02nGfZN9549MW3aB7jkssuk6JTOOpTuRIRbZTLl9XiwauUqSeFlseg/X/oHFvz6q1g3cuJChpmMv6bjZjHo1i1bgvesACzWcOmzlGbNsGHjJvE9V/UaQARTsAcMwJMTJ+L551/AiMtGoLy0DAMGD8L27B2yWlBcVCo+9f6AV0KVuH8FhQUoK6tAeouWOPvsYfj4ww9FPuTze9CxfQfZJ05ouDJxzTVXIyk5BTm5u+Q9SxcvQdvMNigsKMSCBfMleOnSSy/FkiVLZDXJ5WahMWVbbpwxYIBIcji2ODnI6t5NVlLi4+PkPPu9Hhi9rgPSdFmMy3HCphWs8vhl0icKA2WZ6fAEMHttIcY0WUGeTrfuIz6WRgvcK+xeMJipIUr9ZAN3Lif3zYjCGRlREvLDMBSX1w8G28zfUoGN+fsfDtSikhUtt9evOT7is3gCP0AgPKJnIpKjTCiuduOdX1QiIBuPmcc7qF0MDGE6TF1YIHUHJ6vVBe4sOm2bTK/boCVekHk84KFs3W8JWWt3V08h68k6hsP9Hm1Jnw8RAnc2soVFZVUo8MbC5fHDHfRw11KFNeDOwtS8gwSRHQq4O5yOAxw3VEiMWhJWLgiHHsfinGAwwmoJw1V9UkBPfRYUM2ukpMaNxdsr5T+ttYg3o6TG06DV6+H224l6H1duruiTJIXOM9aWYvXu/T7eGUnhuLx3ktgzkl3LK3fhqxXFYml7IpvVHIb4CAJDBdxdQe1wTHSU0HXUG7eI0cNuU/vKzAMWjYa24wncuTpEwEE5BhuBPK3xyI6GphofrE8IqqlVFimF1SpAiNvh3/jz0TLt2ney4FNLOdX+djhFqYc6j2TUKWNR2mUVqkMATD2zVhSsATReT1o6MOU09oAJ/QcPxdIlS2CrqZBJbmVZBXp06oiePXvh259+gtlqht7nw9MTnsSW7O2Y9uGH0IcZ4JJJgg5we3D32LFolZGB2+64AyajUaQvLC4tyMtHfEKsWEimpaYiNS1N5C4MZmJaaN8+fcQ7nn3DPqadp8NpFy34b7/9JkC238ABmDt3Hm4fOxbR0TGyLYYScRWQ4HxXTg42rd8Ip8OGm/98A1pntBa5D+/Mmme9uj+pVQeuBpCN5kSTfcRzXWOzoVXrVnjt9ckYdu650uXUwFtNRlx1zdVIS09HRkYbYe8zMzKwLXsHYhPixY2nuqIamW1ay7Yp9cnZuQvxyQno1KmL2MMSgJcFQ5hS01LkXto8NU32gYB7zpw5uPbaa9GpS2c5Zk2i1S2rG95+awoqKytEltOuQ0eZyHCVgfvN4yDr36tXHxQUFwmop36fPvk0EuC48LrdMPpcUmQvJgpCILHw1F8rreLvHC+aZagkIoeFobzajatfW9FUmHqoC/A0f71RAPcfN5aJNkwK77wBcYrhQ/1giaknO3ypR8tI3De8OUh07i51iksHH+4E6dQWP/DpDgEhdEF56vLW2F7owJR5+af08OrTOgq3n5UqTAcnIgQg47/MkX0mOOBr/TKiZe7EG/BT3+yWYz9ZrS5wtxj16NBMBfpoUoG6tY2U0vRqFSkx8Y2lQFXTtfNGHuorTRszdyAMufaIWv92gncuB4vGPSiV4ST3YKtPBwPuXL4PBebch7ppqfwm7iMf2qGNDyYz3ROCjvocQ89c1QYJkUZsybfJihkLhbu1iJTxNeGrnaC1Jf35+b4pP+/Fyl2/D7Y5WeOroe8Z1jkOV/VNFukeNeUfLtqHX7ZUyNvjIox48dq2Uki3Kc8mxdLtmlmxu8SB//t21wnddQ24a1KxmuoqAUBms9JdkwVNtrgRpguIpV9sbMzvXFPqA+5H67xEwMQCUq1YWdO7c19CpSgERZxA1GXONZad9xZO/Cij4DjjdrQC0OPRoSwu5X/cz/r242i+Q9xDbAqEaumXWmQ9t6ds/hi8owovCdrcbo+4zlT6zfB4fTAZw2DQBxDQh6GkoAC9u3TBy6++iutuuhlhRj2MAeDGG29EaVkpvvnmWwGIBks4bI4aVJWUYfiQIXj62edw5bXX0ItJ9qOspBgb1q7FsmWL0f+Mfti2bRtGjb4e06dPR5t2HQSAkxjg5IoglkWoHTt0wIqVK2Wy1aNnNynE1evC8Oknn+Lj6Z8K8KTenUCWtPP8efPl54rSMiz4db6MtUcfGQerJVz87nmf0CYqPOea7zonFvydYJf3No4dr8+Hjp06Yeas2dI3DKG6/tprcNvY22GyWNCjRy9EWSNkFWZHzk5ExcbIZ9q1aSOTu2VLf5P+ZQFubt5emUht3bpVQDptLgnAKyrLJZBJ83WnzCWrS1ds3rARF1x8EWbP+RGtMzPFE54prD/Omo2PPvwPXnzxRSmsZb8SrNNPftHCxRg27Bzk7N6F9BYtZKJKHT3dazp06oCYmFgYAj4E3JT5qvAtZUnMCY0iQAjaOVZkQufzCpjXxklhhROj31iN33aq+01T+9/sgUYL3OnrXnwQKczJBu5jhjTDmR1i8d2aUnyxQjk1EEjeNay55EfMWFcmwPeibgkY1jlWrPmWZVfhp03lAuzpMU6WkQwe2dO95e5aFxCy2ZmJFvHizit3i06VEwAmZe4ucYKFuAxgaZmg9Kuhrcrpq2XBuT/8Dj6c6cxDBrC0AVceAt4nR7QWIE7LzWvOSDoAuJMxvWtYGj5ZVoSLuyVI0dsfDdw5mWjPAlWD8rvVwHtofzRG4M4lZT6EQn2lNbeO6IRmWLXHoSQyPk5ufTKxFdeKIHBnuFLZQVZ3GgLudSUyfLiEW/Y7xmj9ym8iOxfqg11fqqoGyBmK9sBH22pPy9AOsQJuF22rRKXDgzFD00DWemexA1vz7fhyRZG8d0DbGHRuHiHTgBW7qrEmyHKbDDpc2D0RZdUerN1Tg/Oz4kXrPXdTuaQus52RGY3UOLVKoLW8MidW5KiJQVqsGdwPfq6gwoUfN5TB0UAx7xNXZODnjeVST3Fln6QDgHv3lpG4Z3gL0Alr2sJ94vLy3NVt5L13Tt1yQnMl+F0kCoRwdbmE3WOKMJ1HOF4cdjtaxYUhKoIANSpYwH3gDeN4AXctdEljr+s6IWnAXUsdrRvOxP0l6NHi3wnUCerIjh8JY/9HPdZrqiolZEeKDn0+kcYQiBmMPD+KYZdAJhNdfpQdJAsPfdCh2m9EgMXzLEek04zBhG2bNmD40IGYNWcueg0cKIWK/My7k9/EhMf+juxdOYhNSIDL44Hb68GjDz6En2bMwJptW6A3UFPvk4mJ22HHzh3bBbCScabH+efTP8dZZ52F9Rs3CcPNiVRGRobcP+i0UlxUjG7duomEhPvMyWDHjh0QGxuHDp06ytiaMWMGLr/8crlPsSA1tVkqfpk3H2vXrcanH3+CNpmZqCwvRT7Z/vh4mTDwnsF9IhnBn7lCw3scAbxWd8DXmTq6IzsbaenN8ecbbsCM777FpSMuk7Fw8aUj0KpVBkpLS2AwGpDVozuKiwrFwpLZTeJLHxEpEwseM9nxLt27wFZpk8+XlpWgeXpzRMfGCHDfuG69hCtFR0bjo2nTMHDIYFx48UVYtHSJFO326dNH+psA/sEH/orvfvhePN85yZg9aw4uuugiVNZUS2ott0fZDtl8ThiWr/hNag1++PJzWIwG0a8rhyfa27JQlW5aelVvwodXgHk1XnGEkuLUgB97Su3IGvfrHzWsm773FOmBRgvcc0udB3XCqHT4UO06eampNwxMwbmd4yR6fvryYpDlrJtSSQb+oQvS5SFOGQ2dPJ75brf8/vBFLYQF3lfpRkq0SZa1X5q1BywqJLP86qi2MlHZkGcTjXa0hb6uOnwfnCgkR5vwtwtaINykPK75L7e3aHulyFsI9Cdc1lqW0vMqXLJNfu/b8/OxeMfvi7N4Q0mLMwtYZ2jRnWenHQDc6WDBxuMcf0lL8VD/o4E7AUuHZlaZMDUE3K2mMPTNIMNLRqNxWEISwPCmHsq2azKE+JR0LN1RGXSUUXaQHHehwJ2TXKYIN9QaAu5k3CSWPdjqY9uFOfNS36mVgTOIyVyv1zrH2z9HtRMt6A9rSzB/c7mMn9CWGmvC2GHpSI8zI6fYgS377PhudQkevaQVWiRYsGBrhZzfvpnRmLOhDNOXFco45nY5QbG7fTLx5USA3/P6nD0STkWGvGNahHwVxy7/47Xx71/z0ScjGmPPbo5dJQ7xw7+gW4JMiid+nfO7/ePnOblmjc1F3RNwZZ/kA4A7X9cYap6HmHAD/u/qNnI+7vvPthNaLB8K3G011DBbFHD0egWAsT/SYgxolZYYlJOplalQuQnvE71bH+gqczSMO/XQHLMEgGwcw/weghLNzYQsN8EN2VKCOa3VBe1kwfkft0E2mMDxVG9c7SCDqgF3FiGSEbeGc1wq0K2uGTVxEjkNgRr0qPaGCXDX+32ygkvA/8oLz+KNV19GaZUNDiJSyarQY/GPP+HqK6/ATwsWoGuvnvA4nFj92wpcOWIEPpj2Ac6/9BLU2OyShjpp0iTYqqrw888/S3rqmFtvEU/1Tu07yjiwORyiY2dKKh1RklOSERUdLWw1GeahQ4cgP3+fgGwC1YWLF+GOO+4UZj46KlKSWTkRczqciLBaRcLy4bRpmPjk40hMSkaXTh3kWCjDoeSFAJnv56SM30eJiyQd68OEmef4IdDW6cLw1wcfxIMPPYgB/fvJ51948UXk7c3HhZdcLK/T6pH3IspcCvbloWtWdwHj3N/fVqzAmYPPlCJUkzlMjtFucyrmH14B2by30iKzZ/eecNodkmDar19fjH9svADzP998E77//nvZJ7PRJMFPDDWrqK6G2+kURpyrDNxmcVmp2EFy36U+oKQEu3bvwgUXXihe8X2zugjRplh2BdaVRzsdZAKysiCZ3sxZ8LhFYihjBDp8szwPN7215lQf/k37d4J7oFEA98U7yMR5D3CVIdNM5q6hRv04WfeT1TqmWgU4k/XlQ51M9/q9NVi0vapWPkJg2S8zGnecnSaM4b8XFMDm9mH0gBQMaReDeVsqhK0/r2s8rumbhN9yqjH55zwBGa+N4vI7MHtDGb5fW4rB7WLwp37JwuDdPnWrXOiRFuVaQIb+75e2FHD/8uw92JRvxxW9EoWJJDB5c24+urWIkNWAbYV2PPv9wRPY6gPuof36RwH3+Fr7u6D9o16tTBB8SMhMMEEydF/rBe6nsMadD3c+aMhga77VfEARuPOBY4qIxdLsKvFw15KFjxS4MyOhLoBmn9UXtkR9KBlcFkwJGxRi66SKTusH7do5OKdzHEb0TgLPAz9aWOXG5nwbVuZUY8s+VQcyvGs8ru2XUiuVIVC+ICtBWEZqxSk/efG6tgKuJ3y5U7zH/zmqvXz26W9yZBWKn+d2Zq4rxZe/KcaeLT7SiEcubiXge+I3OZLITCafq1icFLBuhow5mfO35+Xht50NeyU3BNy174qLMOC2s5qjfTMrvllVLBOQE9l43XNVg0CdiZ2xMdECZpwOtepAcNahRTziIs1ybfAPmqxG26/UGJMEMGk+7kdrB0mpAwE5wYs2Xsmqk33kuCJQoqMHAQslMNrkQQtX4meor2ahI4Ediwu5LY75xtAqyktkfBO47/fnVmwqj1UBd+X7ztc1mYQzYIDdJwlZCAvwmtaJ1/jF5w7Bli0bMXvufHTu1hM6AxNYdTC6vUhNSUbv/n0x46efkbczF0MHDMDDf38Ud99zD7784ivceuutMino07M79hUUYPeuXXj8yYm49/77sXr1KrGdrKiqRO6ePVi+fDluvvlmFBcVYdas2dL3mW0zZeUmKSlZAPXO7Gxxg6muqhb3FZ4zgk1KVHxeFRRlMhngsDnw2/LlKCkuxksvvoBBA/rJpIHbZO1CdGSUMP5ff/21SJXo6U55VLOUZsL6c0KgefNHREThl19/RauW6RJ09O4778JiseLXBQuQ0aatbGdnTo7sX4v0NMQnJGFPfp6w8GTcKyoqUUOtfo0NdMjq0LGjfJdf75eJIJn9ML1BfOH5oOV9rGOXjmIxOeiMfnjhpZdkJYNymLlzfpK6DafLg8WLF2Po4MHiWMNiXk46M9q2kboArh6UlZUjPMKKvr17obi0VPrQ7HOKzp79xgkdC5J5ncnqUtDtjGBe9O1+XzA0VgePX4eZawpx05TVjeESaNrHE9gDjRa47yhywHkQYH6ygTt5k05pVgEBtCXkA5SMN9vmfDumzM+X9FcGAN1/XrqArVCNe2KkEWTNzQbKPay4qFs8coqdePKbXbJ8P2lUW9nWA5/skNAp6oT/eV0b+dvYD7bVenSbDXqZGFDHPXdzBf6zpLCW+ecEgM4rfA+lAVf3TUJBlRuPfL7zoEMydX0cAAAgAElEQVTsVAXuSZFGWVmo9W3X65AeZxLdtFqCVFr80NbYgDsZHDKNoVph/s6HWstWrbCvwo2Nebb6gXtA1W5TXsUJYkOtvgCmI/Ft53bplGEym2r17AcbUJS2DGwbiwHtYqSAkzIxgn6NHa8L3CUlN9KIszrGIiXGLNdIx9QIVDi8eGT6jgOA++3/3iKsFaVcj17aGvM2l+OjxQW1wPWhC1uJ3/97v+zDsmxVDMvrgQw+J9/hpjC0SDDLGJq6YB8WbmtYS3ow4M5rbdzFrZAUZcKi7RX4YOG+Bq1rj9f9nStwzaJN4hpjDbfI8juBjLoO9FJU2DzOgtgIwwkF7tqY1eQw1KQTlBCgE6wTkFA6wDFMEKcVqvJ3AnS+l38nM0/JBMEuATsnAo2hUaJUVVkhoF1zTVHBOwq4E7BrQTuaRSSBO/vFrjODl6qPMhu6iiAMXpcLV154DjZtWo9vZs1B3/4DoTewcNEDv9uFXl06C9N8/4N/w7R/f4DMjEx8O/M7XHzhxdiwfgNuGjMGDz88Dr/Om4fbb78F4x4ej7vuvQ/6MBMcbhvi4+LUSojdLgw1x01sTKyQH2TNyyrK0TwtTQAtw5F25+bKSsqmTZuR2TpDCl+hD8iKAumSPbm5aN48DTNnzkRZSSluHTNGmPL4mCg5Ro5JAtzkxCQsWLBA6h24/wTSHAvieKTXIysrSxhs/sx/b7xpDCa//hqSUpJx/nkXCqjmhCSGxaGlZXLDJ9CvqCxD7u696HNGX5FVzZg5S8KfqiurRPvOffD4PMjZmSNjkgB76dKlyGzXFglxcfC4PUhp3kzOF5NYya7ffNNNyOrWDddcfZ3o7+MSE1BZztWiWLRs0QJLliwVlp0uM1ndstC9Zw989dV/0W/AAPTr10+2xQmHkZMtj0v83zkGFMOurB85odMCmiTAi5ahPuUmw3FCQvC5r7fjjR9VnVlT+9/tgUYB3Mk803ki1Mf9VAPudYcQl63Jil/dJ0nAJSUu/5i5p17gTmB825mpAjapT9aKQXeVOPHE1/uBO5nUMe+TXWdlvR5T/qxYxjs+2Farxz2/azxG9U8G++fpb3fX7lbblHCMu4ABETph6QmUCKDoAvPwaQTcm8eaZFJzugB3sldkHTVnDo29FFu82Fjkl7tOCHDnwKmPca/vVsmHDFNOj6ZR9jKkQ6ww5Kz1uHva1t8x7s3jzHjsstYybsm41zi9+PPgVBnzocCdGv87pipLOdZ7TLg84wDgTrnM+VkJAqQJyrXGbVNTT136hr01GNI+FlktIo8auLNg9YnLMxFjDcO0hQXilqOlPh5NHx3uZxRwN0oRHaUKLud+pp33FILfpGhappoaBO5tki1oEa9qZcTJ4igCmAi+Cc5YZEiARuBOgMRxQl93bZUmVCLDvxHUc3xrk1SuKvF3ymgaC2jnuSIgs9VUSZGhJocgw06wxj5Qxap+VZgYXO2jTaDIzsLjhGWl/IwI3+cNwBwWhnvH3oRvvv4KL05+CzfdNAZukeEY4HHacc6gQdi2fiP8BPo6Pd557108dN8D8l0zZszCR59+gnnz5iI5OQETnnwCXbr3kHopkykcOp87GIAGVFTVCDDntUyWvFlKiuirRU4VAPweL2xOB8zhFhhMRmGnE+IToJMoVIglIn9gLYW9pkbA+2eff47rrr0OC36Zjz9dczW6dO4k8ijR9ZNR9vlqZVIkJPifJIvqFeNMjThlPuyP3bv3SCos2fHWrTIw/vHHxb0mOiYWVmsEIiIj4HQ5RI9+5eUjxcKRILtt23YyaSV4Z7EtVwsoXel3Rj9xeOHfeY81WsyiY7/yyivx808/ITqGxds6dMvKQsG+fCxetEj6jFKiwpJi7M7JFraeqwUc69xvSrmioqLx09y5uOyyEUhv2VKSZcVJR6ZhQJiLk2laWzIpVQWgKamMCqIiSJfjlzoIZTPJZONymwfXvvYblmc3FaYe7j3xdH1fowDuLDjLr3AdANw35tuFTgxdqg89SSeTcecSdbf0CNHlstiUvtlaG9o+BrcMTRVQQoBN95lQxp3gefLodsL6URZDWQvdXFjseqTAnYmgD5yXLg4dT327G3vLlMsHmf83bmgn2uD3FxSIUwf9nP96fgtx8WiMwJ3AnKsaPNZQxr0ucNesIbXz0dgYdwIgslEE7pqMgA99slSKTXeJewmlMuK65FNFqlpox+Ew7nx/UdXvMw8INukb3dA1xocPH/KH66PdJT0CI/sky0oSWXANzBIk33deC9Gm3xUC3DWpylmd4jB6YLNauQk17c9d0wbU5j8cwrgfDLiToX/wwpYiW/vnzFzRwrNxUv36DR3k5/s/2ibX7oQRGUiPNwtLTvlMQ60+xp0yrb+PyBBJzrvz8rD8IFKb4/1Q4bUQY/bD43YfGEJG4EUpXWQkUmLNBwXundOs6vVjAO4ESwRbBDEE3wRatMIje06pDBsZd7KjHENkUznGCVxDC7App9BcR453X53I7XHC5HAo2ZcmhVFhSzqEGYwChgnk1euKeWXje7zWeEkTJaAnC897t0GnwxOPP4a3X58stoJLVyxHZHyCbO+V55/HG6++AkdVNbyE0GajSGsCbq8ARYPBLKE+4//+mMhiIqIikV+wDyNHXS8TALNeJ5I3Fwtj/bTsVLp8ZlxwHBG0T//0U/ztwYfA9TRzeDjWbNwgaaAElyYjpXEMCvLC7qAVpEvOvSGMUh491m5YL+Cbcq0xo/+MJQsWICEhTmwoWaDK1wh8OTGjfzwZd070+C/HK/vivPPPw6bNm5HarJl4p0+YMAHPPPu8MNmc7HGit237dnTo2EF09mvWrkVpaTkMOr340PPeKLaiZaUiv8rIzJDiVdZNEHivX7dOklxbZrSu1dXTqSYiOkr2KTo6EnaHHYsXLEB8XLy4asXFJ4gbjl/nR0xUtAB+jl+GLmnWny0zMtAlq3vQEtQPHXXtDhv0wUkb783i8S92kMr1p+4Ej6tQBPI8J3SUaXf/Tydy6DZtu5H0QKMA7mSPtxfaxQqSwITMGwGupEI2EJ16Ml1l+MB85U9tRVtN/Tm16txXs1GHa89IFiCuMeDdW0Tir+eni/vFpDl5AhwI3Nkm/HcXiqrduGlQMykIpfPM+C92IjoolTkY407d75OXtxY9POUxoTZ6LIR9K8jOU89O8HJJ9wRc2iMBpTUePDg9u95lfBbWsU6mZ6so/HlgirDzL8zIFa293eUTKzxCgrvPSRON8Cs/7hUgSSaU8osT2aR4NlbJkbQCOz7ITkfgTgaT4EezUNMCmHjjr3Z4azXuRwvcOa7oHFRfUzpMb1DPrlhYghFhxcQN4fAb2d7HL2sN2hZSh751nw1mI4uFo8R9hYWmdIIZ1D4WNw9JxbYCO35YUyKa9rvOTZeJ6Iy1JbisV5IUfVIG9dKM3bIaR437wYD7K9e3l+tzRU6VjHmtUXfOwlZ+x+fLi0BdOqVqZOxp8UhHG4710HZpz0SpH2mZaBFJDutGuPLBVTV+x01DUuUexQL60PbWz3uPa3YDWTwNHPJfkgDhOmZbcNVOLb1rzkpSqGo2IzHScFDgTmKB95BjBe5k2LVk01DJDP/GpgF0bUWJoIWgqjEUnh5qxNdUV8pKgxZbr1xkVAE3g3g0RxnKJxTTqp5jBN6uMKsAOBZpshkNevg8HhQX7ENW544I+LzI6toVHTqrAlIC0ISEePzjHy9h4KBBAjxZcErGvKyyDAajCUVFpVi9cpVIVmbNnonZs2Zi3sJF6NW3L2x2m7q3+DnhBwzcH79PVmT484XnnYfykhK88eYUTH3/fXz08cfYnbcXlkirhCKx1sVqNsLl9qG0vALlZWWIiAhHTEw0Iq20qfWKv3zA50Pe7lz07toVUZEREhIVbrHirLPPFlD67bffIzEpUcB5bq5aKWagE8E9/dwZYtQ8rbkA/KcnPoPNW7ZIn5WVl6OktEQYb7LmdH354IMPZbUjIT5eJotktePiYmGJiBCJEc8LNfS9e/YStp0Fo3v37EVmm0y5ZlhTxH/5XWq8+kX+svK3FSgvLUX2jmzExcYhJbU5EpslqcRTuw3vvvU2duzMlgkAbToHDhmK9JatYLaGyySIYVxGlxM6qW8g7w/pP60YNdRZhhNbnkvNijfMaMK3K/Jx45tN+vZDXX//C683CuC+r9KFtbm2AxhFMu6nCnDnQKETw1+GpcnSMrVolLwQ0LMIrsLmxcRvd4k2nQD38UtbyUVLFwwWj467sIU8TFkgyAf+1gK7FLESNC/bWY1PlxVJcerBgDulMA9e0EJWIVjIG9rGfZaNCSNay4oAC3rJ/jNMKSMxXFh4hkO9Mnuv7LPW+OAef0krSSKlAwulOfx+hvnw+KYvK8aYoc3k7TxGAmi+xvf8uKFcJjAnsrGfCdIVQAm6w+h1AuZDpTJ1Gfd67SBPQnEqAQof5mSRjiQ0RrPV0/qSy9+au0wocOcyNeOwj4Zx55jhJPFkNE5Ubxycit6to+W8sfE6IGinvSOPiTUdZL35754yJ579dhduP7u5TCA5dt+au1dWqOgEwyLwZ77JkSJQjr1/zlKF1rye+D0MRvp5Uxmoba+v8f0d06y4d7gqLCdDThnN4yMyQIebV2blihQptN16Zpr4tddtv2wpl1WEszvtd0gJfc+bP++Va+dYGwGLM2QlREui1fk9iDbTsVulppLFI2A3m0wqlAc4KHDnWwjceY1owJ19cqQJt/Rv5woR2Xat+JTfrTnN8GeCdIISyia03zW/92Ptnz/680xMVcy1uTZgiHaQskJlMsl9gFkLbCYC9GBqpjOgh8MfBmPQDpDATR/GVS0DqVm89/Y7eOzhcVIcziLQvv3648qRI3H1ddeKrIPblkmBxyPg2OFxwekiY6uAs9/lxp+uuQpV1ZVYvnwFXH4fHHxdpxfLSN6jCBipw+b33X7LrViyaBG279ghTjG33367BA19M+MHiO1ZsKBSH/Djux9mYvDgwaissSMhLhb5+XlITk5CRJQqkLYYTaLVf/WllzD5tVfROWgj6XC6pHA0PiFBbI2feOJxfPnFlzAY9ZLeun79ekyf/hnG3nkHWrdsKR7pnTp1xg1/vgHjx49XwL2kBMlJSfLzz3N+QkqzNAwYOBCrV62C3elERFAmw3CkjZs3oaioUJjxdm3a4vPPPxfpCyeSHJ+UZXHFQPObJyvPey4nBtExkRg+7BxccN75cm47d81CeuuW8p1JMTG4Y+xY3PfXB5DZtg3+et/9mDnnJ/Q+oy94xQfErz0Ao6NGJtaqQFlJZTgGdPowSc5V3u5aLYSyiBQ/d+gxY+U+/PnNVX/08G76/lOgB0594B58sJNB1hhFgtuNeacWcOe5JEvXp3WkgAYCWUlOrXALI6qxfATztI0kgKdmf/ryImHd6SQTbQmT98/ZWA5qTQneycDPXFcGLmFzorJub3AJVg90ba7s7Tbk2QVYU/7yuxbg6zZYjGFS8EqfZzp5/LSpQh7i9J4nO/7Zb8W/0+EyzIgAqW4jwM8tdUkRbn2NYIoynxPZIkx6KSCslckEl/YVcDcEQy0UQxxanvpHAHfNh12AU2LiYTtj8Mau2T5qfRlazKcB9/kbClFZXYPo2Di5Ro5UKsNtEzxzPJ6sxvPGa4Twhftbt/GcUYImxxJ8Ud5PK73gH7gNzav+WPdbCjhZHFZn8hry67F+xXH5PB/kdMWor9FiLs6qF+BOS85wOvywsC3E8vFgjDvvTSxqZ4Gupm3XLFMPd+cpeyCQotSBEpi6QUv06A5tBPYE8YebpHq4+/FHvo/AnZIHsr5acqrSMitJBMGZBtwJCtkHBLdVvjB4AzoY9Hp4QlZTuI0AHd59Plit4eJYwn7kvYQFoSJtCRYwavp5suFkcp1ut0x2DX4/9u7YgSGDBuH7H2di0JDBcLncsgpT43DKvrLAXMfVmoAPo667Fj/Nno3rR4/GW2+9jRUrVmLYsGH4dsYPOKPfGQi3hqtr0eeX67SkpFzuP9m7dqF1i3SZcJDFp/84j8Xv8cFqNqGitBQD+5+BHlldsXdPvtQ8XHXtdeiUlYVh554jsqC01BSRTk2bNlUKVROTU9Cla1ckxSeI40y/Pn3Rf0B/fPXN17X1E/SPZ8JpRLhVPOvziwpl7Lk9XkRFR6GyogJ2m11YeU5mKdOizIZ1H4X7CrBoyWIMHDhQCky5LW0FqH///lJUWlFWLiz9u++8g949e8pqR5esLHHcSYiJxSMP/Q0r16yW7XD8jx51PVpntsXPv8yDx++DNxCQgK0or1PON4E6WXiOE67CEMhzQkcmnj9TQqWBe45lSvie/Xo7Js8+uJHEHznum7775PVAowDuZKzpjx4qBSBYPRjj7qZu9yABTSevi5u+6UT0QEx4mMgV6gPudOgRn+OgHWQocCcbTx98ApNaH/cTyLjzIU3wrckayLhzCZYP24M1gh4+ZLTP8b284fNhpDWC1qLSKsxdn4/o2AQBnUcL3Ol4ZHOdWHnTiRgH/0vbpBZZk5o0BNwTIsIQSY0xJQEhchltledgwJ1uPX0zolXdSJBpP1LgTsBFPTEbC6gpRQhtnMRS505gRFkMWVAJnDlNmlaYqiwSDaJPJjhjoSFnUAKOg2yrpmcmmKcTjS1ggk8XJhMvX7BQUUk7VKGmkWCcriRk4BGAy+uB0cCAJ4psICsrfo4Rj1cYdCksNTBsz4cwrw+ffTANf39iArbuyoZb/MiN0BsYBMSJREBAs9NWg1v+fCPm/vyjMMQZrdvgv99+g/OGn4eBZ56JKW9NkWJLgs68vHxM+/e/kZu7CxOfeRbxSUlyFiXp1hgm+1BdbZPJi7aCw+/4bcliPPH4BNx08y2YO28ezhk+HBdceqnIRsgTlZeVIjU5ScawzVaDH36Yieuuuw41Djt2bc/G4P4DpMB0X1ERYhPiJB2V3u+dO3XAsuXLJNU1s207mK0WLFm2XOwvmZRKQM7xyEktQbutqhrRMdFSZNt/0ECZQDKUqUP79hL4ROadNpO6ML1o2Dlhmj1rNvr16SPOPYkpydiZkw2fy43rrroaHbt2wU23jsF114xCu4wMdO3RHV/+9yt4qF3n9cRJjpP9ocY7gTqfUuwfTq4VcAeMXCHjGPB55Tphf1a7dLiGhak7yk+TK6XpMI6lBxoFcGfR2q9bK+Hy+oQVZLFJE3A/ltPe+D9L9wwJUQqCE+3BQMb9YMCdr9HD/mQBd0oBeMNnU04CAWF5yJZpjUCHN20N5PAhzQKtUNCuvZdgR3sfA0tKK2qQXWlCmMnyex/3oB0kLSMPFUZGVq6s5kCJVeMfJafPEdRNsa3vyMINOqQlRgVB+/6i7VDGndcNC2fr83Hnyh9X+UKlZ3JdaZqmw+hOAh9KLti01NS6HyO7rFhFZYN3OjWnww6n014bqsPO5HVMQK0VIVIKobmFqGh7Mu4eVOtUKrF4egdrt2gLKe9BkK0HrTQJ5lV9EftQs0wMBOhco34PCzNCx4l8wANreDjC9WHIat8BA4eeiVfemAx6nGgOJvQ659KXz+3C5Fdew7NPP4VWLZojd3cuKLwiu57QLAUrVq8Rhp77981/v8ZD994nIDR/3z6Mvftu/N9zz8kKgHiTU+dJCRD0CFA8z9oYo5JUBjw+fPbxJxg1ahSmffIxLhtxBfySOBVAYlwsPwE5Fh2PGghwvFB7r9fh3SlTcP8998qEY0f2TsQnJcJkUCTIksVLUFCYhxEjRmDJsmXI2b0bObtypQA2s3Um8vcoK9KpU6dizJgxEkrWoUMH5ObuQZWtWvTwtLmk7p9SpPiEeBnDlOCQfJk69QPcc8/dUqBK4E8SZvfunfDYnbjrL3fh7ffeQ6++fVBWXILzh52Du++7DxOf+z8lX/T7YPR7YfC6ZRWiVs8ukzEVvqT07IpmYr9ylUar4Suz+TBq8som4H463SyO4VhOeeDOY2O1PbXeLEJTse5+bC1wCIhvqDiV7GNhleeEJhUeQ783ffQYeoC3NqbL1jrKkM0Isuu1GvcGGPeWCWZJeT0AuAeL+I5hl+r9KB8SvMGTNaHzAR+oXG4NBe68WROkU99Lz2E2Mu1cIj5UI+NuMIUjp9oCm4v1EXWSU4OSEhYVHyw5Va6xAKT4uOmCOVSv/zGv09XiUC3WakJyXMR+4F0P494izoQoati5sToBTM1ijOKPrwF3srvaz4f6bu11baIaWotxuJ89Hd5HD32X2ynXkUhcGKLkISBTKansF7EGDDFVIMNqd7lhh1m6QCwkJYwnmGor7D29YnRyz/P6VQort2U2h8u2GLglxbByHySD74M5zAivzitFptFGA+Jj4/Hq5Mm4aMSVCDOYENDx+emHXkd5TABF+QXo0aUzRoy4FLfffhsuuuBC2WdrZBSy9+wRFxXi6+VLl+DC4edj3IMPYU/+XvEr//izzzBw8GA4XS4UFO4Tj3aT2SIuNG6nG356wpsV2RIWYHaCAU63V4KfAvow6AN6WCwmREQoK1JSz5psRI6KdpQI4MyBA7Fr5065j4655Ta8MeVNBAI6rFmzFkYDU0qLUVZaihqnA81btITT7UK3bt2xft0GdGrXEb/Mn4u0FulITm6G1ya9hnPPOkuAeWR0lIB2gves7lmyakTZV3paGmLjE7Bo0SKRwJx/wQUIt1hQXVOF1atWo21GJr767DNMeXMK1m7dLOdid3YO+vXujTfeegvXjh4lBcK00bT43Ah43LBYwiVMzuuht39wBYbA3ROc0MpqGWvKfLW5GHnlTnR5aN7pcIk0HcNx6IHGAdwDAazfY8Oechc8QQ3v1kIVwCQK2HqkuZTN0uKOS45N7fTqAWqRU2IYja3066JjDzKDhwLurBWgjeTJAO6hAJwMOyUCvLGH6tS5fEv5ADW+/DsfSHV1wHyN8hq+j0VT3AalNowjt4RHSEElU0TFcYnXh5+R6nzwqfNeUuNBqe3gbLqWYioZKk3tlOoBWuJpyZoH27FmcZGIth5Y96E5y2hSmbZJFpiMSgdfF7i3TbYgXfNwFymZKkw9AsJdxi7HMGUG2kT0lOrME7wzZNvpY07QadCi6kXuoC4s/o3Xr6ZFV84yBqmHqglQMqHAN4E5n23yG60kw3RSg8GLOsxI+U1AFZKazXA6XbI9ni8FdpWO3qw3ImAICEj+27334N233sG23D2wWKPgAxls+rN7YWR9B4Cvv/wcd9xym3qm6gLQBXSIi4uX8zny6qvxl3vuRrfu3XDf3ffg048/gj/gR6++/fHZ51/AYDJg3vz5mDTpNXGT+fLrr+X+QytKA+U8AZ+kvVKeY9TpRfbDWrWiinLRyXMNiDaRPE7uOyVamq85GWk+5HfuyEbXjh3QuVMn5O7aLfIWymhk9QDApvUbYauqEScbb8APt9+HxKRkAerbNm9Dbs4u+Y5uWT1gslqxedNGTJn8uuj5u2R1Ru6ePMTGx8t9ml3N+258fIKYAfwwY4Zo/Emw2F1OmAxGmRBVV1Tg3DPPwtnDz8XzL/8DRQWF2L5pC0aOHIn1mzchLiFeragE/IiEHx6XHRazRfbX7XLVJulqx6ox7qF+/+yn71buwy3vrDvBo7dp842lBxoFcOcNgC4oDGLS7CC3FTik6Ebzq67b4bxNEriHFps1lpPStJ8H7wEW4dHtRsB3iFSGD73WiWbRvjekcWfxsHLNCNG4HyE4OZzzQ4BNG8f6Gq3ytORIsu1sZMkIdsjyhDYeEwup+P76GlegludUocLmkQehh0EuGnDnBwIQN6PiEAvEejcUUAD/ZBaoHk4/Nr0H4iF9qMZxkpYQJQ5Pda+JUKlM+5RwKSasD7gP7RBTe03VatyP8NrgChKBHrXrHNP/a43BS1r2Ac+JkkVw1Vix7EriwpAmpV/mdU3WtcYTgAtK+yyFqFwC0xuEZQ5DAOFmo2QmUDvORjbW4XAhzGSEy6XsTZVnvGJtCSrNBqWd5qTv0gvOQ0pKGia99TYCAYJ2Mv8MefKBm6wqL8eAPn1QVVEpMDg+IRGPP/Ukbrn5Zjw2fjymvPmmhDARzNbIPUoVUQ4eOgylZaXIycmW42EB5uDBg/D5V1/C6fLgww+mYdrUf+OnRQsFSMdGRVERg3CzSewni8rpxORDjDVCCm9l3iKMAycPVNnzf3qwFz/88EOMve02PDHhcTz5+ASxVywpr5TE5gCLc/066P0+Yfc3bdqC6IR4WSHIKyhESWGxaOdZmJqZ0VYcbHgOWrdsjp/mzEGXrl3QomVL7M3fh5bNW0CnD8Dv9cLmcCA+IQm7c3cjPb25BFSx7zm2jbow7MrORq+uWRh1842YNOVN6H0BDOjZGyP/dB3uvu9e6I0GmX7xf1avuo45seJxikd7UDKmadm188hxolnx0l55zrpi3PTWmv+1y6npeBvogUYD3FlA8/PmcmHZCd6zi5xiPyhawHpIdSncq/LAc6rZQjQNxWPugUhzGOKsrLpXelD1r/qZbj300m4IuA9qFy1OObWuGQT+J6A4VUt9rO9gyUQSpIcW8mnv4wOBshoCeN7MqWc/WCErh//ynZUoq1HA3e1Vlpz8T3Nc4XVyOHaPVQ6fhBo1tVOrBw4HuDMUJiXWIvauDQF3OvjRNlYsHhWCqH0vr6f9tR/qmiLDqzH2p1aPnJp7Q4DssNcE7R59wq4TmFPzTRcZAdQGQ1A+o8A2bQXZKr06YcE14K7nc0tnghceGPR+JEbHECqj2umC2RAmQN7moMWsV6VtByUXBoNe2G+KobxuFq/qsXz5Mpx31tl4b9oHuPDSy+H3KuDPe4ff78Yv8+bhzjtulxCnrKxueGjcw8IgBwj+LSbQo4uFo5SgLFu6BGaTEa+8/BKWLF6Ktm3bIzYuDjeOHi21DeP+9hBGjx6NM88ahnvvuxfU/OsNOmzP2QODxSwAO8pqlYkF79H7iosQwYAAACAASURBVEtFqpOUEC/OOBDpjlp1kHRVkcwAhkAAd971F6xYuRLLFi/BYLF7XC2hStboSNHTM9hozM1jkJKUjEf//ph4qkfGxIo0kasHvKdmZ+9ATFy8gOeMjDYir1m1egV69ugNm8uJ+NgYNakKBlGtW7cOaQwKMxglsIke7H59GKzhZsDtxSsvvICnnn4a+0qLoTPq8MarkzD1rffw86KFEnZFsQvPuYHuMX66QalVEXX5MTmXx6wmVzxOTr7UGFFWkJzw1bj8uOqVFU2JqafmZf+H7FWjAe68gBdsqwxKAgJiN0gnDN7fGtK5n8z01D/k7P2Pfmm81VDLLGp2jxqIb69ZWNajcWdgFMN+NJCvse5yAz2OfckHGIv0tKYVpWnFpgTiLDKtK4nh+480hIY3+835NgnVqpXK+AjcgwEfAQigzzkMe05OisnON7VTqwc4nihLOFjjEn7zWNo/0rkkqHUOWqRq8gu6xmQkWpQEpg5wbx5nCqn9UBIZYgrhCo/nxXFqde1x3RsCPru9WtIwNXZdJWL6BLirQlTNDpJATUneNOmM2DYaDXAEdAhjJoPOCD98iI20wGowoczukBU1Fm9GR0aIA0u1ndI5CEBkkzRPvxcWA+E2UF5RgcmvvobJkyZhd14ebG43jDDA43bi+x++x6TXXkHuzhzc/pe/YOSVI9G5cxc4vXSloXyHxa6KvVcyHb8cm57EhyEMbqcLFpOFswCYjEZcc9VVmDVjRvA4w+Blgi8Hmg64568PYdz4R+H1+YSM4KoPn90lJWWIiAyXAlqlZVcTHLkji/yHIU/Azm07RM7yztT3cf11f8J/PvwPxt5yK+6571688PJL8Pg8MOnDEBMdLZ9jgio95AcMGIxWrVvj0osvRlV1Ndq1a4e09ObCdhtNlBk5UVpWgdTm6TCYTIi0mgXgi7c6GX+pNVD5GNxhToxIiLAuwW93oFdWV+QVFaKwohRLFy/BVSNGYuasWejULUsmKUqyGIAJAVgCarKmVkEUa0+ZFJsqTOX2VV0EJxYKuPOe7MGoyavxW3bDKc7HdSA3beyU74FGAdzZiwTu9G5n4qLb55ekQjLqBwPuDBs6VFHeKX+Gmnbwdz2QHqc06gcy7ur3zqlWedjIDbKOHSQLWjs3t/4euAfZj+PV1Zpundvjg5nhHmz5+flBC7D6v6mu28zh7A8f2hV2j9iler2qOJWrTAQKGuNOOc1OAvdAQLybCSTI6sgyfh1QJsz8aVYWwrUHPkCF0WuEjftPgNEQQWE0GAVoNI8zH1BMqhWXHg5wZ+0H8ye0a0YFLwWLIxthn/0Ru2yzVYntY62XevD6J6vqcXtqARtZdgJHXof8WfN8V0WrBKssWFSSCo9frSay0LPS7RUgGWYwSjqpLuCH3eEUJt5A5p5SHGrmdXq4KK/yB2B3OnDj9dcLuP7q++9QWlGO9avXYuzNN0mi5+ibb8Ydd9ypCml9OhjMQd91P/X4anVArbwEVIiXnn7jbliYBurxwGIyK+cXvx92uw2LFixA9o6dGD58uNhTPvLXv2LmrNlo17kT5v7yi6w00hWHn+G4rKqqQVQUQ+kgk0kRxnAlgFp+WRFiUFEAr7z0Tzz59NPYvjsbsTEx4tzSKq25SFHyi4pQU1mFqooy9OrZC397aBwmPPUE/vbwI/jyi6+k0NRRbVNfEHSsCQ+3IiYuDgWFRUhJS8PChUsRHRsDl9eJiIgoOGzUohtlEmy3O2RFg+eVjLjFbIbb68aa5Stw3tln48xhZ+P2O+/AvXfdg3GPPorRN93EO4681+dVRcRGavw9jv1uQ0EEL1p21iZ53LVhXSpNV6008DvzSu3IemTBHzGkm77zFO2BRgXcaWu3OrdG7CAZGJNbxqIc7WL8fQ9zCbGgqv4o91P0fDTt1iF6wGrUSzKqlpiqLeXzBk8Wp1MqmRtFt8vDARDHhZoaG9omm9Eq0YrIyAhERTCow42iwkKx3qKO/Hg1Oskoj16I7EVLhOTDWtO08zUyLvS6Vml5OrWke4T0phSAef2Yv6VcClM5qSVQp1QmVEZGxr28skZAgtYIGswWtVSvtdNNLkMg4HKqwCKykSe6ic7Xo1JoqQc+Xms5PJccx/W1cEu4rEDR5rG+yaw2pigxaxmvwL2me1fkvA79MqNqg5dq8w2OUN9+ovv2RGyf1x5XvgigeP3V1zhp4gT8UJp9AndKSlRUPYG6Xj7H/qfuXWNZed1p0ghOuGj7x9+1gkRe06GrdHULXUVyozH1Rouko8JIP3fF9DOBkwWpBIB0SVm9ejVGXnIp+vbpi+052YiNjcGEiU/jnGHDZDuqsNWgnqWiq/cj4PPDz+2Ymf6q2GGu1JARZqAQv4cyHIJOrgbRacXt9UrxPPeDdpQG2vV6/Vi7bh127MzBZSMuQ7jFiHDKTIKNjjA0fZTbHicH1OoHpTkimaHbTWEB2rfvKAmxU955GwGdX/7et0cfbNywAf+e9h+MHnUtfpz1Iy695BJ8Mn06LrviCtg9bgHdInQPANu3bYHVbMb4Rx7CvHnzYDRacMvYO/DI+MeEAIyOiUJlTRVM5nCYzSa47XY5hnlz5+HBBx7Aa2+8gcFDhkiyLftowsMP4503pqBX795YtWoN3vnXe7jkysvh0ytGXcmkyKTrEaVjCJVTbCbNFgYuqZUYrZBYjRfNFUhJprQJ4LxNZbj6tZUnYvg3bbOR9kCjAe68mdU4vViwvUoACmUwOcVcQlZLUQ2ZxxC4NxWoNtLRWc9uU4tLABIK3DX2nYA+LdZYC9wJlG011SqIBECnFCOiLYrFiYiwwuV0yN8Z9BEabHSsvcU0QN50CRQJ3EPBOC3FtAJUFvBRN3ksTViZQACLd1Siyn6gs4x2XZBAzy1xoLi86ndfFRUVfQDrzoS+Crv3tGHdOYHyMKiGbhZBl4+j7W/288E8zXnOafmpZb0SOFF7frya3UHgri2H6ITRZIqqNdyKWF4XFsXU1l2N0sZffIQBzciqHwDcdZK6fEamGoehTLsmuTle+3+8tsN+ZjYC+5rXUEOF24fzfaGpxlrReOjnCHzpMnI4ErbqqgoBy7zvkBQg0LVYrCosieOCwUQGVYxK0EYmmfcerQiRJ4ayFK6WaeyuWEMS1EtIjx5ejwJ4IuMQdxo1EZfJgdcHS7gVLp8PPp1exkelzS4+6s8+ORHpzdMx6sYbRGtOBp9gXJuUaNsTlt/rhdnIVQGXWEYaTQZZreJqAotmCea5fwxtkkmeSEKUUQQnIdyGy+dVcitxweS4FAsbmAy894aL9SHxNEFwsA5VAp8I2oV55+SFq2RhOkx85mlMfuNN7MzJkYmGhFoF/Fg4/1dccsGFMmlYt24NnnhyIipqavDRxx/D7fejmqsOOnrk+6UPTHo9Xn/lZfzzH88jIiISn3/1X3Tp1kNWEXhtx8RGw+bkZwwCsClUsldVIbNNBhOxMHvePPTt30/Oh626Bt3atYetuho+HfC3cY/g749PQImtWiQ4Urwq9xv2iRcRAY8UGdN1iHaQoV7+nJhp5I02YdPu3TIZQwDPfLkVk+bsPZwh3fSe/4EeaFTAnRfXpnw7coodonXfUeRURXgE7jxZ9Szxl9R44fQ2edydLmM5OcoYLC4NslIhXtWJUUakxqjlfoZo2G02ZRUpoSZAVqoR4cagfjcIXvg6kyaPp3Udl2b5IGuIwePNWLtBH4/zwmtg6z47dpU4GvRy311QhuJ6koQj67D8ZOv5vtPBRZXnwOlyiifysbLtBAoqWEgnS+V12VcNtNPpguBMvTcg1m+HYmoPdwzwPsdJCEc0tdAaU8vvoMUpV5zqAneZaATlUJSY0XGpLnDv0tyKpCgF6JW2XclkjiR46XCP4Vjfx34OlZyxVoSg+mhbqB0rt1M3FCo3N1fOH0H9wRoZ05qaKgFrBO2cMGosvQbMuR2xiBT5h0pT5e/Kd13F3fN3pYlXjC0faQIiqbmW1UNnsICR71M2kyrAySurZ0p2oQKQNP200+NDwO+Dy68X0O6kTl7PECjlI66BRjL+BMpqtVDJymTiQGkd00/1Qe/x4HEQEEuwFDXaQdtH7pO4pgTBNYOdJISJwzDgF+AeFWVFZWW1yG1E5x0cn4ph98skgSw8t1VVXomUlAS8+/77+NP1o6UI1RCsE+DHhp11NpYsXIioqAjEJ6Vg2fIVsERGorSqQq55XiN0ujHqw1BSUIi+vXpgyMABePf991BWXoXYpBQYzSboGIwXEyGrBpz82G0OsPfffXMSHn/sMcTFJSJ33z5xxqGefsua9ThnyBA5l5PfewdXjrwaYXoDXMEbpyYF0s59opFqJa9IprRaB+6b1rSFVu01jW3n5M7hUDjnhne3YMHmkqMd6k2fO416oNEAd/Y5By/lMmtya+Dw+ATEc9YvOvcG/NwrHb5DpkaeRufztD4UggkW4LFpy/naDZK/t0sJF1Bvt9VIgJEmBxBWXQ/0bhHU8NZaQZJhDEOrVi2PWKJyKnU0J7S5pU5szreLq4zHq6Qy2qSW+5pfVIL8ygMdY/iAjYyKPPBQTiNbSFXUGZAH+LGCUIdT+ecLmIGuVv7EiQHlEXyFgINsJBtZV6/Pe1yY/obGGveJ4I4uHylRBFb7Afd+Kcx+4E4Pd7NRpVHy/9gnvF76ZkZJMI7mJKNt50hlWyf6mmD/MxuBcgytMb0yKSnpqL+awJyNXt11j1dj40NzFxr6IoLdmmpKbozCyCrgrWQyBNdKPmIQhp1Ns4MkWObJ0ApYlVyGUhtNOqPCl7RwJYJQgnIGL3k8rqAcjlI7AnWlwyZTzu9iASVn4Koo/kAryiqbHVHRMfAGdMJOi/zGYpFJhwqJUvI9rhRooVH8VxVWKoaYTfuXgJPvZz+YjRZJCiWrriatOkk+hd+HmKhw6QObgytTDKlSAUQcf9q2VCGs6ump772Hp558DP/P3pvAyXZV9f6rqqvH6vHO881ERsKQEMKgzPMDBRVQ/8hDefoAUVF54pPHiyD6QBGZZFJwhoiCDDKTmDAGkpCQgdwkJLm589jzXNVd/893rbOqdp8+1VXVXT3Uvb2hc7urztlnnz3+9tq/9VsPHTik8pIavEi7NP8ryFB/v/zOb79ebv/hbfKZz35ezr3gETI0Oi5T+SlpacFRF1qNSGE6J9e8+U3y9x/7G7n51lvlU5/6lLz7r94rj7v6iXLtv/+7nQhwPIA8Y6ZVCvlZue0H35OXvfhFkp+ekic/9enyhS99RU4N9Mun/u1a+ZP/839lemxcfuoZT5PPfPmLMj4xJW3NrXrqQVvNctKnGyBOxjLSlbY64zPel7Zyh1TzaeBtbA7RU48cPhCcvBRkYnJaT26/ec9Jefbbblh0X1+/8cypgYYC7izCU7mC3PTAsDrk3XlozDSrXVkmweKOBmql4DNnTnOe2W+yMZuRjhanA8y1uHOsTwCZlkxaA1sMDw/NAe5bO9Ny7kZTWgiBSVtbq+zcsaOhK44FAQ32W4hzgHNqwHNn1WLcHDtxWo4MmwScJ46LcWaLJ1RoTja4bwhWQgcd6F8vJbm13ekE5AUFBuu3AgM90UmrxdM57eoQO2MOasuVoM6gS93W3CSbOi02AQ6EHkXYymXAHavmRds6bEzwRST3uK23VS7aZpGEFVDAaIicAmt0t1iu1yzmC2UF6kqYcPxe7GkKbQetjeBoSadjWPYBvYD6Sgna3cTEmDkkKrC1tsfyDFWPcefg1igqEwquXXVGVY0Ls9LaauAZUAfwN4u6UVHMSm6ndSU+vJ04m0JJk1rHmf+UGtbSqs/24F2mH24UGweK9AW+ByDSd6ahv9AXWlplCiWcZqPF8DzGU3i/WtclpVQUns8JA1ZlEnWArV3LnWrSzW1TqiAbN/Toet0/OGTWF/U9aRHmYU4qfZOtaiwzM/Lyl79M/r9ffLn8wstfDu6X6TwBncxp1FRobHOg1BpJyyicdugxkToN301NTGtev/fbvylf+uIX5TGPulxuuul7qj6TymTkpptvle07dklOLC+MOR/567+Wd/7J22U2P6nPee7z/5u0Zbvl61/9qrS2ZVQXnuJ/9itflsc/6ckavTVVSKtqjgJ33QwVJNvRIenCjMjkmL6rzxfUo2n7uwO4HknYCUzEfzfKVU66unqlI5vV+//on26Rd3zuvkrdcf37M7wGGgq4q+zVbEFuOzCilncc7tCvNuCebHXnuyOEcl9PDV0DRWt7pD5gPE/j5CqQyqTlvC1tGk2VznD6tB0pRl/LRZsz0tdhVsUwcFNba0tdHVNXo5Lp+/nZWbn+xwPqqArdBfDuFvep6ZwMDg3J4SH7TOslndbFoJxV9dgQFp/VeJv6PJPQ6yyMOG5WYzl25Rm1TEYAx0uCVZ0FFydjHF3nSjOqpoZa2i3C48ok5D5xeITf3t3epEHFQhUlt9A6cO9pb9LTKgfuBs5FLt2Zlc2RtR4oBHB3EL+WgDsnaFjbw7RUa7tvBPBviW+wAM7EYijnhwL4xVeFjQTgvrurU2kmBq7Z0Bk4VjAbOY0CnK1dUjIxMR5JQYpunrkm0wRVJa3UDv07Y5ZYA8uKUiOtb7NiGw/aeO7k7WCeEwk9iVHHUre4lxSCLG/TCjeu/ayqphjX3OZTo9AA+m0TMgsYhmM/m9bNQQoajy66pvpiG5YZDVzk9+dzRuNRDXvJq/Z5to2oobNy8vSASCSFiLMq9UQbkw+OrW6NLuTz0tXZqfK2BJ+ayuXVD4BzI05RDSDzRHTax2VialpSSlfjdCOjwDedysj0ZE6GBvvlPe/6C3WOfeYzni7/8R+fkU/80z9Kb99Gecs1f6xW7fd/4P0yk8vJrT/4gfzJ266Rt/yfN0uhkJZUU7M87ZnPkt/73d+TRz/2UbJr+zYNXvUX732vXHzpZbJpwxbZvWev5DVuVkZfLT81Kb3d3VKYHJV0JPEYigM4iAesG22Jtub9zRrP+OaaLVvnGpbe+qk7hZ/1dPbWQGMBd5WdKsjpsZzc9MCI6rj/5MSEThwL0WVOjOTUkrCeGrcGsi1NgnOdHfGXrO3uiMf3RE11QD80OBg5col0tqbksm3GES2B9pITH8ougAA7tm685A6q+46Oyf6TJpeK8pIqyyAJNzGh1qyjw7MyxcoSJSTR4EonpUZWlwGEA15CSku5VuU0An4utJYwASQAUiTyIk9AsoN4PncpN4B8nMtOvkpRiKyhgLN6KczwbKz95M9z8e0g8FJ8U2og3UzsqMng1F3ktxPJsbVJHn9el17jlnZ3TuXCiHq86gOC90SpyYGOA8MkeksthcXaTtq7d++824jDAOgr94y49R+ONY6Wbkl1CzlWc1OQiWhWkcXbdN2NMmH3qMlYrfD0R6PWsBG0DYByzdWKbXOfA28DuJacr64a5c3Neg3X8rc5wRq1BSBOuXg/V7pRq34UK4ANqJ8UsAlRBRm1/tu9lFU3IJkWXY9zhZTMpJqU7z4bAXizxvNu0TsUZqWvN6uUGOYlIp5qTFgUaTqM0uIbEcoOr5sy56eNMtSMNGMT1BoTH+AEyU60jDQzPjkl4+NGHUKbpiljpwtY4Smvv6daI2aJFstGZUa+9tWvykc/+lHtXydPn5YnXv0EGRrolx/ecosQEotTCIbxez/8EXnJz71U1XcA/hu7OpSPX/SsLaTlL9/zPvm5X3oFtH6TJJ7Nqd9JF8uW0l4iff/IOZm6Y2PDXMP8w9+6oY5OWGg3+kNv34Z5/TP9C5+opauvX3uG1UBDAXfqXhfamYLy3NGcVrqM8tznyt+F7bQuC9n4vRYqQLvyIU3KLrSa8/emzmbZ1oMXv1niJ8bH1TlVv8um5fxNUAkMyHDEqVzCwJuZCZPAIDi7mdVn5aynS20dP21CIvWWh4Y14JJa3CPwPoqO8cSEgnbAeymlpKs7WQKPxfX4UGNKqTpNhgUQYJuUWN5xFDPAbg7LLNKAAVeFAai7gyt58HeJ6w7PvU3pAwbSmkx5QxfoaEEPHswCjMpHvdLUNHr7BenpbJeNnQbQEiOmRv39vE1GIwuB+6P3dEpf1ig2rvmumt3LEEl4Ke+dFGG4HL2l2uc4TQZ+PJv2OetFZG0PpVzj+YaSr3y3oa+nCKodoDng5otQNcQURfLaFh5wxyOrOnWmpDhDX2JOM6u8Afm0Alg2BCjAWJAslxJ0mUHbFNg95nDswF1552wWUJ+JNgh85gomeuIEeIwid1J+U+4xhRvn62PRN+lL8+UwUD+rFBv49eM5ZtiUWqFbm5uku6tdaVwaeGmQyNBWL24w8ZMJNjBsmu1EwEBwppl3tvfWU6TZGTsZI//ZWRkYHOGsrLRBUrUbHMmR/WWcT0cbpFkLKCWRek5LRjc2jFui0CID2dHSIt/91rflxS96gZ1spNJy70P7pZXTu3STOghff93XlPt+7t698jcf/pB8/j8+I+eff4Fc992bIdwUx2M6NSvdaeO1exAuNy6V6t7WGn9/Py1Tnfy2DunIxvyQROSGu4/LM665rtruvn7dGVYDDQfclS5TKGgAJsA7DqoT07ZbXygY09GhnN63nhqvBrItadmQNY3qojNqoCbD51gUoQy4hRFOY39/v95zydaMdLdZKHiXgty8aaMcPXJkjhUvrBkWCBbuRrDCO3BnsScQE/QxpcxEFvehoWGVDcRgB11G9d05fWhq0oAo5dLp0Zz6lDRaAszAEy4nx8gCSX1oHcS46f4diys0GzTZ3VHQncYcyKAgAvBn4S8l2wSgAoLl0qOeYrFU6bs6Jd4RoLSxu12625BHtQ2r8dQja3m0UcXqd/6WtiigjfHbW5rScsU5XSoFaT4f9qPUs5I/a51Ku/hsoKMgoRqmpSrJkBe0G6gZWNvjqj9Y2+kH5ZRk2KzBf/eEZTibbVPjq6uCWPAcU2/xfkPbqMVYgXvkpBgF4HG+M8AXuoxa1ZsyRT8KtN/NodXy9L8N7JkF3Sz3s5q3OcLiZGoWedMLN669gvwIuDt/3VVm7FpzqPUAQOSjfSTdFKnf2JxAH2f8+Fgzy7YBe7jqlMGs+nnlyvNeAPlCJiMjo1MyHdgQQu58ud6SShOhNSPQG1ns29gIp0T6h0bUKV8K6t2h3Hr44sr9TzUpGM/P2OkCn+G0ygiZnJ5S+luO8Ys6DicHqnyTkd7urHz63z4lr33Na+RXXvmr8lfvebecGhoRxBmhB1EXafTuC7Py5v/9h/JPf/s3Wl9//I53yK+86tcjq3lB2jMF6cpYMDw2QiRXDjJ/BfvbgL35Glj72wasI9tlSkQJaZ0ys/h5pdHvbDjgToVjDRybmpFv3z+k1ACoMGZxj7zcE7BG/3he0KheT41XA6FTqlvbi/9GIaSRtNNFJ7K4MxEO9J/Wyfpxu1uUD8k9aP7u2rlDQQqTLnJwCq4SCN3kwcJeDUd6tWvV6TJ3HByVw/2TJas71LLT/cpL5Zr+8VkZmbIB0tbevqAG9pQ7djcYdndFF4A7jqmq7hItfq7rTj9paW2Zx0t3izoLui7uEc+UhbrETzVre9ERFVpMZAEMQaAHTaq3njtt5+ohe7Z0qyUdUGASgGxQIxAfIfBt3c3zNr4XbG2XXX3IWka+IkUZyCgYzmp36MgCCc/caSYOKgHUS91Q79+/X0FbXErSg6QtpCSDQQAd+RC4w99WMKuyiQBUiyYaoWbTdY946CXKSknHnX7JvUVnZ5VcNGuwWaVNJlIt98glKhA3oGxqJBHHXC3vxjkH/LHx5HfbBORVgtK+MzDvwJ05ziQp7V5+dwUcymvKNiZb6fcgfWrOqSW6jqmmWMRo4+GHCjRmVeZ738BgneeUazplnHloN2VTyig6ei8AuxnZ1Wnlvdvpgm2cCBglqVkpzFpeuglqtgil7qzfpOo9APxI9Safi8TjoSE1SW83kpDjMjI6KmTT29MnLS0ZOd0/JLMFO0kwqeGUFGam5Md33SmfvPZaef4LXiBP+umn6iaOE4metiYpTJrCGfWkbcnpxGwhUv9hY9FWVJxx3wbmG67t6OgUylourYP3NTBRrUIRGhK4A9A52kL+7kcHx1TXnTFpwZhKElVhfQLaAe/rqbFqAGdTtNtLgWFsIg6Be09HRnZvsIXCLPJ2DcGXejJTsrfPZMyQzdu9e1fRuhidLmuFQCXBugeIt+NlSwRIwkGtERL9f2A0p1Z3qDIaSTU3I6dOn9bis8AD2k+PGaCIa7jH35GxBP0G6k0jJWgkABrAugdNclAEEKeXtAXA29/NKTbc50F9QhlIvw5FmUpUKug29CV91jJFbMXB8ZwtRNsVmZwYl57u7giIG20m8tqTC7e2q9O2n1jhyHr5rqzSF/QUSq2pa0+73a3iYd/bsGGD9PQYLWWxifGNDGSStR0KDADrnHPOKZs9m4kQrKJLrtS7SJHExlqhCNyVhoJDZ0R5MQqIyTai7FSykhtlwmg1AHeTd3SAqQyRKJicbxBL9Arnypu0I8nnN3OKNdCteu+tRIF1Gk1BgSGgVjf3avHnuSWnVne+DmUKGR/Kx2czUOTjA07tJMGtyO4cq2XBWKI8bvMP4Rc06gH3JOfoj05OG++7kFYgz61FQE/U1IB6pCb3JLCfMsu4JaMasanN56a1bQD+GsE0nZKxsUlhE0LS+SIt0tuZlXRTSqPqIpfJCcfG7i6ZnsrJ0PC4OqsyK7pTKXx5+ylISo0ERsnsbc1ISjdPtkmyExVCMSG1OaEnArwrn7uWv23+rO27e/oqdvOnX/MNufHuExWvW7/gzKmBhgTubl2EDvCNHw8oeFee+wJOqgyyE8M5yUWqGmdOE57Zb9Lb3iRdGhHSQXnE5Q0CK+3oa5W+DibeEjjB6shCdMlGJFcmNMjSxo0bdIHlKFUdsMoYdzxaIjULlaSewZmWs7VcXebGfYMyPpWXkbEJGRwaJuifLii67EbN3QAAIABJREFU0MyIHBriKLtdj7orpfGpKJJqpQvX0PdKC4p0tLF0sjCyWLr+t1vTwyK7ddzk6EymzpxcLZCSp2qCOXEf6jN0MII1LVdqTU1Ji3J54d+3K4c+PJHiD2hmezcaz9/57Xs2tMn5Wwh+E4H1iCrj9y5XeWvJF2dquO1hot2gry01kS80mTg492cm8d79mUnUnZ7uLgV5jDFTkTEKBckszOZw6IDcLeVKa1JfGqNJ8Df3u5XdgKzzwO06i8gKELf5yyQa09JCP1OdcONyO6faQDQ+O2a9t75sz3EteZepdIdaxcIqI+kBnuCWt+idSE0a5cf05915VYE6ijrR803hxqKGOo/dNyz0O6PfmGXfx6jTdVQLvhWhAXj3FgxONxrC33mZShndiLW8GvYrUo1Y4fE1zzQRCYnAaM2S7cC5VmRiakpGxqZEzTVKE5uV9pYW6e3qkJHRcRmfnFTfp852Ez8Ym8jJ2NiEKu1Ycqdhk8eEkgsgF5mR3owy77X8JLT3bVODepDR9Wgb8s3nOV0x6gxWeSo8id+e1P/XnVWXOis01v0NCdx1qOgxYUH2HRuX79w/LCeGcTAxuoxyeBOMhMOTM8LPemqMGsBKiMNpif6SHM79/M1oWduxparOMP+mU8r9vWJv5xzHOyKq9p86Jdu2b1Owk5TCxTnJKrdWa883tPccOC0/uO9EURKS0yhVbKDg0GWmm6XQVL2j5MBYXv1IGiU5rzypvM5dD79z0K7a1xGlxq328TwqyUsWOfFNmYgusDy1RgRKZBwV5LRgQQ02rfq77Uo3dzbrdcVxkUrJY/Z0Sm82o5x3A5XovNvv5Tazy/MW5XONW7XrwWv3p0GTwXLPaVqYsMIDtF0ekjEDlc437vxNucITOe7fsmWTAlqAL+XEYIAyDIDM5QpNiSXaECKwkAeAm2yhA3fnx5fArvn1mCNrWq3C8LHNed7463ynTtht7VqusbFRA37IPUZBCQ28cz3Sjyb/6Ko0BoqdduObDOPAYw3Xk6vIuo7qDA7dGmEVlZqI0+4GE5M1JDKo0WoAppTPI8iaxdkt7hYwzE8BVJtd6S7wvCMNfOV9G8XPef/Ut/VT44ATFR1nU6YnfpS6E0V99bZVfr/gaE++RElNS19Ph4oTmDgn5ZiV4VGLC2Nso7z09fSo+szg8KhkO9qkrSUjOXT1U2kZGZ2Q8clpKUSqOQrAoyBKwHfV308VpLe5IAXVnjfNfuhK0NrcR8FoTRlV9KHPuKynXo9Dexnn+vjIWXdWXekZanWf17DAXZ1UZwsyOpWXL985IA8cnyg645lRff5unEGJ1b1xIMjqdo7VfnpfR0Yl7Eh+pO+/uwW+OZOWi7ZhUZxrbWdGvmR7h2zvKVkhCft96NBBpcpAmXE6RPieLCQcl5MaiSYDqMA6fPzEcRmfmpHbD08r2MYqpcfekeWORbWzu1djIFSbiMR6chQOaLV3rO51CwF3ShZSYVw6ks+hwOjRP5FeiHjY2hpxem2zzymNR0ZNekN3iqWOl9PSzrNxKnVFGKeGuaqM/811bGqJceA0mT0bzdqu1nXkCIvcdoVEawK4xznkjNNyjqK19jRXk4lvyF3eMTxhO3z4sFqpscwz3+Aky6Y+TFiee3u7jWoyk1cVEKzEzCNuSVXuNnriEW+d+7Ey87kBM4+oibXVdd8B18aXd145J2QzcLHFgi2RsHBrn27hZAfetFncPYKrg2DbRJgCjCvcuOOs6Ybn9F7qGqDN+oo1n8/txAqVFxxf82pZL/LxlVpiko/Oz3eqjUqW5gGp3B+p1kTX27OpB4A6ko9sNkpRZ3me52kbCzsx4hkqTwm9ZGZWA1m1d7TrcyirbzKQf1Y6EhTadEbaOjv0lGUmD00mJd1dWWlvbZIJqJH5GenqzMrk+JQMTUzKLKowUGlaMtLTnVUDYbPKTtoUiKspPPeBwSH9jvZw51oUaAoUlABcKZG+TF4BOeW1EweTfHTFHz+ZsY12KTgW79zekdV6rzat892rranGv65xgXvEc4Migyzkv918UiamZxS8l5x/5jYQQ6wf62FuHbqv9a7LRAm3vaSWEbO2R0f/eza2KpUmDtwBNZft6LAQ75GazInjx3QxwkK5a9fOeVXg3FcFaU1Nanlb6ykemMZVlx44lZPDg4wHC8jkjtt9GzaoVQfg7tx1BRZY8rCklZHBHMS5e6oxxs34xHjQbNACmtU5by5fPaXObVjI4ynUcOc703GXOQ6p5YC7OvGtgNkaKzpOqarsV4wGXKKT8WGcJtOpJ1BdyndX0B5RZdTqvkas7fRF9NVDh9SFqCu1jk+Xljz33HPn3IoVnmfu3LmzGDQJC7wHeQo39HOAeyYjPT0mqepa4dSnB0XyKJpmeTerOZZqgusokFeZRURNzBruTpsaCKxIrzDrvFFYjHuuRgeAL86rsya/6JKRdD/ln6MoEzmWulSjW9itiwIiS06n09OTagmG+01dTE7g78NmpC3K20A/5XbgGUZjdblKB+5eBwZKjaKjdJwopgFRVq3vmvyuK/G43KTRfUzHPVR0UmpQC4pOM3oCwOaJfN2x0+tBdemj8tqmAmV2tGAyCr7bOlqFWBa6uVH5y4KcHh4TPOHSiiNmpLs7K11sKFKEjSJw1oQ6ulL/Iyo5PBFp1WPVNw15wLs6z6ZmpbMJR1lrD9rJ+oGp0lA+PtNNTBRh1zjz1ibt7Qs7pib1/XXwXuuM0JjXNyxwt2mHybIgU/lZ+fQtJ+Xh00jeRZrujNnoqDBsGoD98eFcoxgPG7NXLbHUWA6xtne02GKl1JdAp9qAuEVNvXg7dJeS/J1LPu7e0KoSeB4FMjc9JSeOH9Uru7o6BTDgicUIRzjnQDNpJgVlWeJr1fX2kIcfZqwWodmCTOYLcvOBKcFa7rKQnd3dRSrIyZGcOmujnOCSceSDsxwLazyxqB4fXjvRVAHcgBi1iquqhQGaUB0ozkcPZSCTGgPrp/lArO3UrvKoxosNOe1xNRm02z0wEwDpgm0dpiQT0mPWmFNqXLO93qdeDz30kNJkQgfXkJbj1nXkHtnkO3CP67Z7D0FdqKPdfAhss2EWVehXnNA4b9soJ1CazPJcBO4R19tlHY0+Y4YIkjst8pkrGxl4dmdKA3+mFGPA2BVlSs6O8NktJoOB21JUUVWRyZSCPkG5YTOBJZ+TK8pLue0E28YY16vizdS0FlNpNxFwLlmTDaSawo5RUpiX2EAYsDfLudJuAp6/0YKcAw/dxjj9lAHqTUku0aPUlk4QTCrT6jzcOFFmpzdpm+CkGm2UANTN6h8gMptKy8SMKMXQrOgiOB5nke+MpoXJCVRspiXbmVWBjIGhYSlIFHirgAOyikTq+7bIjHQ28b4ZixGBA2pkIMGQQBnnblJKmvhsDNo75uu3VzMzvfVf75C3/ttd1Vy6fk2D1kBDA3ediLBAzBbk0MCUfPKmE/q7AhWbQ+dYbryNBiZmVE5yPa3NGoAGgASkeubbCWIx4JJ/xqSKtvv23lLQJd7GAH1aHndOp2BhdPrA6MiIDA6cLjq5emRBFqfQusekj6XdOcJrpYYo48DAgIZYD8s7D2CbH6qOA6zuR4byallnPBDa2zezjJH9pyZlcIij/xIHpr2jo6zU3sjkjIywsq1ymlQ+cRRZUt81uUxJlBWlFE1OFN+g3vrqy1019Pst3c1Fq3lyXIOUtDfjlGognXvO2dSmP67Zbtb2UtCmFTgkqFg1LsXoFwLqiFxarwRwgv4S5hlqsjugZwN/7Nixqh7b3d2lFl+Aq1m6oZ2g9m3APU5DUZk/Df5lVBkD81HkVD850WMUkGIh4plbX+c6BaA6x5nco9JfANMRXaVkjbdgYtQpKjKkEl3H+OXuBOugmLkPizvlAiS7Wox/5kBTLe6qRKOq5lEEYQedBvLd8RUKj3LbI+66Obaab4ZZ7o377XQiuP9YwW2DY5r0Du6np0tylWwA1LIeKeFwTQj63bfANzvqmBtJMbKh9yixZv2257sfAqciyGbOpjLKg29vz0oOvwBONdRqb3Ms7TAwNCL5GdxZ+RsajnUb8s2mpqWtmQitJYUfl9xsQQIy0txno6T5qs8CpykZaW5pU7+FxSSoZv/tnd+V7z8wvJjb1+9pgBpoeODuDnnskr9x96DcfnA0iKQaqWnEuLnw39B+X09rrwZamlJqTSQ0tqtgOPjQf3VWNHsUahmdbVEo+egzrgHYPHJntsjjBbyzUB47enRBDi+TP1zatQTaWYAICDM3yE/ldgOYD03Myh1HpiU/Mysdnd3GIY0ctxkSDx/rV7nHMGU7O4tOdElP4fppQiGuUgoDHvlxfViU8LNE4K5KMQbc1amvSuevVXrdeY91p9S4td3pMt53d/W2CLKPDBRoZ1Bk2BArYC/SZEoW+7Xwfm7l9rIwFpP8UBZbVqz55NfXV5LYgw7jaicAeuYAPuM6NvWV0qaNvcXgRu40qRFNVQfdnET9JMhAovGY7TNToSF5YCWjeZql2iUblWceqRO5xRZQDmUDgElepXyiwEPqoJxWyz5jAvANGNcNQESH08BDEfBWNRos2xHHXvXhixZxi2LK2CtSO1TxxRxXrZwGOs0Bl/fzQFLG/+YdSjQRo9oAxOG+m0VflK/OtVBzVCErb0Dd8jSLNUkDOUWSmZRJo2FHUo9ONXJHXOfiexu4M7BZ5U01p8hPj2hFvtlyWhHPdIt9cyu0IQPqaeoUp9aJvG0EWIMC4N6VmZFMgXqMxpy+87Rea1GZbYPEooSxyfuh+yhkO+c6T1fqi3xPfAGAO+937u9/p5pb1q9pwBpoeOBOnbsM3sOnJuXTt54SAse4koarP8atlKfXue5rsrvCaw+d6eIUGbcMwtM1mowRZdwhj8+fclF30bJetCymDbwDguN9gckcrXaVCVwLpsegZZIc4qppOI7qkX7cd3xaTo7NqLXdT6d0gh8ekfGJKTkyPGOnU1UEZOIa+PKnRlmEqynF0q5hUQYMhI6epUikKFjYsToLPwAlnspJNyqvveBBYpZWxpW+eyvWdhzlFqDJQKU5d5PRNwATF21rl+29rUVH1HBM+NhZ6feIP290dFQVXLTIqZRyzesJ2skXmowrxvC3P3P79u06LzhNxoMhwbUPqVfxMvf0dKusoEcMpbIBfeZMajx0c+o051NSCTBaMCFz0jSZx6Yms4STH8mtyE6z4Tqj2GDJt/tIRUtxBAxxjsXSTf+3MeLROkvyjtxHuXwu1Oim5It2PEGRnIsNBSeSfVQaDtKSat23DYhpzWNhN2DuPjLmTGqSvK66a89yCUz3CTBHWgC002LMObakI29aE+78anO9q+JAk+M9zfmVchslyWg5ppITOuZ6FFKl9ugkZtQm73feXhrlNHLy9RMIpwHpe6l8Z8lJGCdYyjQSqW/NSEb6MtMRRYhyWJvRHvy4Nd2dlEP/BPpAW3tWHZ1rSS5nSvnYhH711gPywj//Xi1ZrF/bIDVwxgB3gAqA/Wt3D8i+o+PKey/quidQZnAGV87u6hkPG6SLrFwxu1qbpKfDFgqjuMwPtmQTbMna7vx2v/aS7e2yoxe93ShiXhTC3bnvvmD5vwaAFojWt3KvP+9J8dDqtRTF6TKoytx5dEZasr3K3WScjIyMynhkdT46PCtT+UJZbnvSM6GZDY0vL2WGRdXBuAc88gBJLNSAIvTaSRbevUk5yfGEZetMSR2tafX9mAPaI3qFgsKoz+PfgRqT0Wpa5OLtBAgqabaXaDJ2TLUWen/IM69HkKV4m7vjeeiU6rKQ1Ccb5LgTrDoiuoxfLqeKMjiDI/nIRt8swTiWmsV1anJS+yFWVLMIYwk2Prc6ruK0aHLv8xIUEQAnwJLAWtyLldyVVBQo67NyChqhk7iFVq3SUXRUrNY8i6jICjApm8o/Gjj2cgFyHay64yqgGydX7tETA6zpUfAmykQCcBpwVcJIlIcBUndANWlS61VuGS9ZvI3i49Z0nlkE4SqHaBtxt9pTdq4tcfjh6JvOOfWtuueusDPjUWGNX+m8ftWgL5jqjyv9AJht7rAIpWbZN348ydsMvxc2Ya7Ww3W0P99jRNBYGNEmxRrVNhhGIXLHYzZttmFR2lAkx8lnlMM3PBYt1b7v7OopnkRUM38x97lRilgHPIsTrJt+MiS//OG7q8li/ZoGqoEzArjbBCGqoAFo/95PRhSUV3JUVee8BtKnbqB+VXNRkaWDrz5Psz3SZC9GRMXpJ5OW8zbjSBjB9shZFbDy2D2d0tJMSHDnxUd0gChgU80FW6UbWCCSNKNrKY5Z2EUODORlrKlHxsYn1dLu48IWKJHBmbZIj7j63AHu9fQTcV8Dj2gaKsC4vrpz2zlKR0YudKplgeVEhY0JihNOLaomYFL1b72KV6ZE9dihkpWUluZy1Bk7jIkLt7UXx9GTH4EWtUdGjZRk1phDqksxUrs4G2MBr/dm2p/hwB2QQ5/Dyg5oB1jWI7iT9xAHjYA+wBlg2K3UTpfRzXXkLFoKFJZRKpcBWnM4Na1248aTD+AOUO/Aj2ubCOpDgCR14IyigurfBvTdim31aqo3ZjG3kyt37IR+g3whzwDwqtoJnPdoUwxwd2u4KaCwGbFrbCPgYD1STomAqsseGlXF+PY8k3Hrbe2a9G61twBQERDWjZAZY4z+YjQT58l7/mxgtCyqlV9ydDXJTT+ha9ZNPs9ng4N13XwBWiOnX6sfPtOopqqx7uo2LrWJfCaKNiY3HFrtbV5KRZKV1v76d6QgZBsFk2N1qU/qIVT+6ewyamM1KVwrcLru7e1VSWP6Fs7dH7juiKA2s57OnBo4Y4A7TeJUgBv2Dcqdh8ZkdMp4hMaDn++oylRzeHC+HNyZ07yN8yZGkTEzOzYPJjVSUZs6WhT4DIt6X9ZUFdT6GH139Xndkm2NwrhHVAKsi6680Ti1Ad9zUi0otSQ/hvd73P8DPfe7juUE59I8usaR8hL9n4V4SlqV/lJtMmvUrAxMQMdZ+pHV5NRkkZIAKEcaDw1oT744spCy8Lc0t0QnBvOf7VKOHj2VPLCyIQHayGljZ0YVYlRqMtqUFhVldCDYWMAhNdvSpHSaC7d1qL+Ha7WvRYoMbYpl0PnUUGTc6lnP9oIm42pRbn0HqEOPcyt0PZ8X5oWVHhqQ8piloDKkSu2YnVGZUudsQ0PRiJpTBkhLQZIKCqBZyJxr7ScBzpU38A7onjYQGkUANt12o7CoEyvXpXGgzesYYyy5M6kFVsqoxKKBatscsAnxDYY5e5r12mk+ToExWUPbaFBWNhPEzggjtAJQPXCUngy0WQRf3wzwTH8nd7T1oEy6HkRSlE7P4TMH8greCYIEMC7y4fHzsL99A8SmZ3JyXOupp6dXwTMnFTzbNkSuL2/1RX7ca3x+49t7vXqEWPNLcC12k5606Kdh9FiAuIlGuh6An0T4HEe9o2jT3VPyw6jUL+lb0L48sjCO1Wz+mAsZT6R1mchKtdhY359RwB1rG+MVq/t9x8bl3mMTRcqMiswE0SO9mSZzswLffenwo7Eafi2VFmdUNKfVfh5Zz0M6gAF0O9IHvCDzaKkUdGnXhla5YEu7AhaLAhlZ3LHKu1PrWnrpCmWpBbiz4GzdulUXGbckevZsWHFOHZmalTuP4Fg6W1RdYjz09vVpwJGHTk5WNQaQgHMKS0dHVk6NwRVd2ugJgTtt5dY7fweoMir/WCjoQs8i7DSZsBpDgB5SbRpNOSbeNeIOqUlUMj7LtqIk06YDheBj0GTmUGSU72sRhtcKO8wpMgAinFHd2lrPoQrQhK/OGIHmwO+klVCPCk8TeEfoOEjPegL4bd++TYHc1PSEgurx8TG18iplJODVuPWde93xlXczp9OMOqsyPj0QEfcDDH1MmUSiSS2axZpgTfh6WOAxdVpWVRxzeDULsfG5nc7hfHGn33CdyT2aVrtHdMWibXQeA8xcrydnqigDFceCPbkFXvOB9qKa7SndVGAJD6lKjH/ucSu8lcnkJN0h2CgvJf6/1YE52rrvAoAWmg1zSmdnl74rdRZy1qljf2ctj9J4rN4dbKsDMfQXpQ2xzhgVyqUonZ5kNKKUbmq0LQI995LDbckQRZ7ZbHWOqR7HA4MHG1GcU1Ef4zk7duyYE715HbzXc1ZZ3bzOKOCug61QkNHJGfneA8MaJfXAaQs043x3rgmBAXtjNK09GM3qNsfZ9/S2TFo2dSG75Q6mUaAlB+uRZJ3XDDrU8OBD0I4CzU9f2F2kEJjkXYkqs1Z4vLW0Ln2U406b9JMTCxbh2Jm0PXE9YChMAGv694+PTUv/uAdkKkhrW7sCGRZMApNpdNQFEgvW+NhY8YqObFYm8ykZGi9fxmremXyTgHj8Xt4XEM8iGlrkbdFMSXtMPs2PypcDDFbzXvW6ZlN0GqWc6QS/DwABaWdvi/S0Z2RbT4vSZVw9Zq7FvXSsX6/yLSYf+jeWdqc0QY8J+/Fi8ix3j4MZaDGDg4MKbOqtWBN/Nu8XxoYAgAKkSKjWeCoXXEpVXlJpIf6EBiGCHjIzo/x3EvmF0UNVTUWD+GCVt0ikJnNodBOS8dqNHmNa5nnN0/nj7u+jtJjIqbPEZzc+OKcDOIRC2cF6DuBV+Uul7yBt2aTWa5JuPFLmA8BzXYHGreWmnMMphAWWMtBr/7ozgJfNnXt9M2KbCTYXRGU1hRpXzTGKifkY8L3z/p1+xKnC5IQp2FBm6sXpLQb6+THeuweo8rx9Y2MBskzOko2In2rYxsU2AbZBso2LU2PcYm+bMChJ1FQpqJVTmTqyFtRroUTezPX8izMqdYS1nTwA8UnjaR28V6rVxvj+jAPuHjny5PC03Lp/VEH5gX6O4j165PzATJz2A/JVKm89rVgNANqhAJQCx4TOqKXfS85zKblkR7uBlwiN8/ulO7KyracUZdX0qeFYlhRnVuyl6vggAC38W6wqYSIsO1xGFp0kLjC0gDBhENf4BjMFufXglIxHqku9fRv0MjuNEo2FUNbnoyAyOjZaPIJmYe3qssWFjTI0nKUMn7nRTu342xdrf5e4k6oCGCxuGpwmkgWtY/2velYpke62Jo0MHJ5AhdQvP4na2tMiG7PNggPr5buy0t5sut9z5R9tM7taCSCEBZp+repAEZ2BfrRp06ZlKxZOqCRAMpKQHlRpuR7Ie7Ep8f7LiRhAij4abqxpUzYTtSQAvYJ6CBUKWKeK1BoHuZafKdZojIMgemgIID0IkeuIG03D+N1ubQYEO2gtOVga/cUt26aUkpPWVnNcNUfQGS0f/U1/j0A6JQv/dmdNt5QXnXnzxinXOkM6s2h9NwfOcG5wp89wLiyVP6ObQzt5iDYTgaa9WevNYu715xZ1P50w4F1QJ1jKhy8NmyTn23s9unOpn3D46YDlX5IC5Vnk4xsns/TbJkA3EwSCazJfgIWSU2KQN6WP0bcpZznQ7nmtg/dKNbv2vz/zgHtkUUdhBuDeP5aTB09OCiHbscZHfivzoqqOTc/KwBIth2u/uddOCQHcW7tbNJCMTmRBoKUkYAIA2dnXKl1t5vXv9JfejoxcsbezCNQ9Uqpb3FcRp9Stspn4fXExneKFwVccuAPMVbJutiCnxmbknuM5lRtDk9h8QGxcTORm5UD/fGUWXgSg5brPushlMmqt9wR4H15CcCZTubGNszuUuvSjA5GO9lJAEqx+cIaXgw9dt4ZbYkY4lcJRd9CeGGwJp7emlDpr93Rk5FG7s9ISxUBgzBSBe6SetFrjAaAFmHWw7lVD+2EtXK52dJqMP4/xg7V9uRJjCUDlGvCAKpwFPaFMw2Zcx1BTk9J1lpoMyKdkahpJVAvupKczkTVbaSqRE6rOrdG4cQqL8s7hoqtkpQFMTwB38keatVmjnMIZT0VzgVmkPTATlBvdLMwY1aYoDRmprFAGDT4VBV/yNvdTRQfqetIQqb64/rwFJjK5TKe9+ImCU1RcH8lOGew93bLN+/Au/O2bBfMVsVMJ25SYdr7y/3OmZINxxBVlVGEnouX4RsCddV3WMbSo+4bCfShM8tE2PPYcTgksMqz65qjjbko3QK61X65vuJQpVnUcUOG58xxOYDHsVErr4L1SDa3t79cccGfAwI9biCJQbZUShAblCwYx8pCmgFVyDInb1/kecL+W08HBvNz00IQcGlpeOb7lrgOcUeHuOl83dLhzgOInppSlL9ssOzRKasna3tuekSvPMdAectpD1Y3Vsy8udw2Wzz8O3LkSq7tpuxfkodM5GU/3SEEXMazxJl9GGoAyM5Kbw3fHWRTebSmlpLMzaw5zQYIyMza1OIF3nKnUaQtlkZZWXTRD4H4mOJjW0iPgom/oyNgYSdJst4Gg3523qU2g08BrJ8gS1BkF7RGn3U+gVgu0h1J18TooRxWppa4WutYdUbkG4AddZbk2CXF6DJKRgKowhbKXcVBfj3fmdI5TDaPEZKSrs1OBqQWCyuvaqgC7KR2pqeQiB92SFRsKDnQZo8ZgkeY7cwxXh0ss1hr51QJF4UzpgYy0W+q8YmM5VJNx63Yxr0xLBF6n9B42EHaPGROcR+/OsSHn3oG2ObU6FcUs12YB9yBWBpYdFIc0WT8B8c1MqI6DlZ+1wxyEbSPgVCID/mxMjF/vZQ2/902Db1TtOzYkOXWW5aTQaUa2QWDTY6tVRwV+e0ijBKg7aK91LK2D93qMuNXJY00BdxZqdqBY8txpZSnV4oDdNN1FHfNMBKM8eAfsr2XszoZmbHxcvvvguNy0v3Jkv6XU33LduylSyAh57Wohcku6a7hHBUApZmdfi1oWQ2470o8bOu14MeS0NzpFZqn1ngTcyVOt7nT9VJOcnOmWE8NY0swSz0LFop5pbpWD/dOC/rutoiJjY6NzLKWqvhBFcoyXtX80L5NI19S4/y3JP6bELeuh0yqLOhb2syUPTFNTAAAgAElEQVS5ioxaQBkP+G0Efh9OkeHECafsR+3uLIJ8t7S7td2pZZWAO4AADjjzMMCDedjpUEupd6gqcYdjzy8MiLSUZ5S714G701VYX9gkYgWvdHJVa3ngtDutjfzDCK3kFTqc8+y9e/fWrQwAQgA778a78myssfF3BHBjXR8bG1Grbwb90MixFJDJ9Q7Wnb5C2aHLADxbWnGYhe5iVnUFqKp4474TZlE32kcY5KmgzqpTPD9y1jQ1GE4TzQrtvHynnni5vO84JnALuFvDAcC8i50IoJ5D2cyAYAGiSiDeTxhd/lLzVtEKHGubJNPcouVXqcvAybUoNxlprXOf01nCeqMudB4tbnqg6NjmgTmMenRakUmFUvZ0cdPCO3dkOxfseu6nYfx8O41d7CZwHbzXOsrXxvVrBrgzGJnYWCjqOaFiZcQK6Bx3BfELgHfTg68RdaxwWzJpcOT65R+PqsNhoySWiI3uaBcowqi3fUz60aPCYC0EtPe0lxxSASJEhjxnEwuTq8eYhTF03muUeqlnOZOcUz1/l4fcuHmLzKZa5Jb9wzIyMaPSiui725FuWrLdvXJoYFrHAdJw7mxGPiwy2c6FF5bFWN7duu7WdgU6kdYyv2tU22UOFeSaynQqPZavhHTr2XBBXm0taUFpSU+OYmA99AfBQnfl3k718eAes6zD+7ffwWQaDKcKFRnqH8td/KSTekBSLpyTAafM1wDDSg6lcZWjsMqWm2vuz3LaA2VxZ9ik91pKc4YUmHLvFdZFvd49DtgJXrVQmwDyDh8+rGMdh2AFf5EDPIAX+UYfB0XeeTqt9aY8bCz3kTOq8ciN9kFygGpY2Kz8Zqm24EYAY0Ctc74tMqwFXXLrvlnQ7ZSc4eeqOMY3B+ib9R9QjfFAHU/zxqfnXcxZNPIDKGq+k0/OIr5GeVrQNns+jrEk3o3n+MbAqS4G/G0c8X8whTqmptPFQE1Gw0mrss/EOAG0iEnQLlNTE0UqIprx7jys6jyFGZ1f9d0i6ch0OiNouC+UwlMbrluqj8g6eF/KyF+de9cMcIezxcDjp57JPdZHp6JgDoWY5Z2HlQzw+uhGAO9MLvceGZZ/v320ntW1rHlt6myW9ua5VvMifzcC4AoOA35Ld3tGdvXNDXKBasal2zvU+TR0RC2BmrUjd7esFZqQeWj1i3/t29Fdu/dY4KXxnNx0/4AcP9WvkpFOJevp7ZPJvMjhgWnVB3ZrkwLoKk/D8ClBP77a0yssXmyuQ6s6IBLJNvpIXDGm3vWapGyzGlZ+APjGrDmm+UnSHKpM9Dmg/JIdHXLl3i7Td4+UlBbDa6eeUTAqZxXH8s4x/PDwsPaH0DEQJ2nn1PI9IMKB40J9kfdbbmUX7yMAL5Rc4u/HeyERudRE/QGGeU65AFI8251k62FtJz+48oS5B0RCy6nEbaZ8vnmphgutFJVIBx7lFKK7uhyiSjxoACccSE2OsSQVafQVi4BqC6xfa9KL5ihqHHh3Xk0pcEYq0f15uNOVoZSmg8Z8zjTlnRfOCYOpsjTpZtsdSz3olHHumYeMx+4OuK7JzjrKM5VeFjmH6sZEVWmcr2/vYhuZlAJ3NgEavXlqMtJ4B7tYpFsL7kRfaJPp3FTkWIt2P7Qak4u0cpm13DcuZnlvV+fUcsm57f59pYBl5E8fUR8l1Lgi7j5+JWFaB+9LnQVW9v41A9w5/gmdeOpZDQAWnFWxtrvVcTqPykyJDhDh9+JjXYmjnuWod17U2V/dMFjvbOueHzgcMAIoKdJjAlpMUpAlCtGcScuFW+dqtqOy8bhzuoqgvUiTiYCLO63W/SUaJMNyNBkv/oYNGxVcYU2fzs/I7fselruPovBhyjOMCYKSsIgePDkqJwZL3HYWLyKbVpuW6rDKc+DfF61d1T54EdeFHPvS7SXaziKyrPkWYhDg+6E0mJDXPo8ik5KLt7cLUVFx7lYQFHNENSBvFsJKfh6oUbC41ysBiLEok2+YADqu0BEGh6nXc8vlE7dQhtcBYJZCywTMAYaVHhFJPibJj/I9zrkkrosDp1rqgBMPQDvgkDUTHn0l3j7X4jRLObDKs+FaTFIgz3o6OR4JPbialAWJwqJsYNsUXEzi0YxmAGGP2EqvdBoLG3b6q0dxZcPQ1hbJvka0G6zr9Gd1lFXgb3r0rt/uUpShkcFBuz/TN25u/TfHVYvATFnd2VVP51Xz3oC7AXZTaTKqpkdvnbWIstG7Aty9PMZxt/tJxfaJTvGUx6/PgZ5kmxg+y3YuHDE1PLUJ1Yq8LckDcE8fKZ1uzG3pJBoXV6yD98WMiNW556wA7lQtGH1sekbBiR7lRWB+IfBuQGZ1GqaapzYCcGeq01DtoSNqAmjnfZ23a+9uShntLQ47oMKIPOmCbmmNIkjGLe5+lFkJqFRTtwtdgxWDumfxW8qiv9RyxO937qN/zgKDM55HpuRzC8rRqgD92PETMjg8Igf683JgMB9FHhZ9L6xPpwcG5NhQTiZyxudUFZmkytXxZLrJ8VQP8F7vekrKLy5H6dewOOoR+zIngDfjBEt68RRKT588vkGJBnbRtnYdB8QvUH8OQEwE1HFqtQBk1YH2kOKxnK8IMMHCjmUasIT8Yz3485XKzIYMwFou1erQF8+nv79fg94AzJx6Er8GcObvzXdLeaY/D+s6ALya+ScE7fWsd/KlPFidmXtb21o0KqyeWOenVWeeEzRTrzEgrEB+ZlapLUZFAegbz1sDI2GtRhM+snAD1PnOrfemfR6pT0VRXFU1p9nUbthYhLQaIslydUlTnaBOFqE2dCqlLBYVlrKWnGMN1GMtt1Mw58s7lz43ZU67RKr1II8WkMlkMUtceAPpts7ZKYP9DoHUNjWkhSKmsrn2zTDtTz/yvADq/IQyq+RHOZm3dR4jDkb0b7nxsA7eK80oa+P7hgbuDIqTp/p1d/4fX/iabOjtUSBy308ekpe86DnyhS9fJ7//+lfLyOiYbN2ySeO7wXfX3W5AibHgS8kOq2vZWXWtA3fABI6oWBKTLO1Fy2IE2nUii8YFdBgc9CylpL0lLZfvzEp3u2kDu5UxVJSpByWZyRUwwwTox5hYD0OQwbG7y50BRipZu1ZiqIeTuj/PqQChxRFLH4sQR8SHAFEzs9Lc2iH3HxuV/aenFLx3d/fKdC5nNBkROTGWlqYWInLOB+bUw+TEpB41h/KQ4TtzunV61IONrERt1P6MssA9UripPcfq76BaUYVpYZwElnZyCH02AOR7NrbKsy7t0wiozmlXvXaV/4vkH6M8KpVgIbWXSvfW8n0IMolayhjzKKZJ+TD+mKPjiiy1PJNryYPnOdBzlRcPEc81bFIBwItJHrWSNltIOzukDC32pIHxDUhmvPEe1W56uJ7nQ5Ggziv5JFSqB/Jx6gWbIkArADIpXw2SpE7vkxowzZ09LbJri57qIUHppxXGOTfHUsB1KdgRFmuzeJc473Ya5wGkmuC/o/ceOaKaNX5GpqcmJR3x2T2Kq1vceVflyzeZXrwDeTsdMGMfGw6l6aACE0SQNZBvz09ncIw1mk6YjKJTiAJlQTUyJ1xd0aII0UoPbGIjYeIBPb3JfZG+Rr918I/PD+VyCkz4XPoYaxbXLIZ6vA7eK42C1f++YYH71NS0RnD7wEf+Uc7Zs0smJifl4YNH5PLLLpTb77hHHnfF5XLzrXfIC5//DPmXf/2c/MWf/KHMaHS3NpmYtuO9CK7LzIxFllQ4P5c9oy20VsH7WgburZm0bI4UX2yiMlDujqgO2nUaix3nd7VlZPeGiNcuKbXWP3JnVnrVYW8+r92dCJcK3JkU4frGJ2AFUDhlZrM6+Rqv0hILFpa21UwsppQ7npzHynfObUTFg8UECyDRBjs6uwRO+9DwqNx631FBbpSIqoynPOow8Nq7euXw4PS80yesW6aikSwPOXcRK8jgxIxS1tZiKgfcV8IpNoyMWhwnCVQZxsCV53RFjqgmi+oW9pKCTHX+HXErcKU2ASQATgEKrkPOPVgj+dxBF58BRBzcsZnzDR2bRfodKYmuQZkAJ/SppdA5/F1CPnBoafbxwHWLBe7MA5xkOZAut8mA92/yjJZq5fUzVon06v4D0BySqDhJ7UcZOW2gjLQR1tbFJNqF59OmtCHzIOOCuc8kGqtPgHbWWCzyJBSrQudUVb5SDrttYs1ibSde7rjq4JdyUR7eC4s7mIB7HKzyPZFm0Vrnc/5mM2EBjyyQkznY4rSakrxGQLUIrxZEymgsFgUVmpdFZ6WvA/ZNAtNiSdgmw3TwocAgt1kC/kYRs00CGxIMUh6ZtQTk2XygvEN/Yb52Xj/1Yb5G5Y//aQvahLaptU2SWm8dvFffp1fjyoYE7gy2t//FB6W9rVWe+lOPl3/51Ofkv//yz8t9D+yXq698lFrYBwaHJdvRLnf9+D61tre2tKhV/n3vukZlISdzJcc5hgOWRiyDIXIPh8laBO9rEbgDzon0yI8Danc2TXJEnUuPEcEZldDtZpgw0P6Y3VnpbGtSHm+R0x5ZGKuVuqtmcMWpJtXcwzXIuq2W1T1uVQzL7OVyizsLAZsMjluLnNydOxWQj09MycMHD8uBgbwcimgz7g/S29cnM4W0HMAiHy0epjZjAV90Aa/CqZznoDjj8qzV1u9KXJcE3EOFm+UoA30ch21kTkN6TJzfTt8/d3ObXLG3S0+eipb2aAwozz2yulfDaeddAAeAsWoS7Yu11vs4G1cXE6iFKw0AZYyRALpYjj2RJxsCQAoW3EqOlpXKHY4LgB0UMU8ecZK/FwPcyduDLC20cQ/lH3lWrZt8xijPYb2rVe6Pe7G0U9bFWtrJg3bmBARQSD1i6a9241Cpjfx7pcPAB0fRZtocOwH2DoodwJes1Gis25iB8gdQd7UZ486bBZ38cDR1IG/+FSZ5STL1Gu7nNFGUZmOylDjB5gWajSvNALYB/X5aYNQbU+DRGBMq9WgR2n0jYs6nprzDtOm0H8rj1n3KwTO5D6fUiYlJpV5VSrSFb574fTnWn3XwXqkVVu/7hgPuwyOj8rXrvqUW9b/5+3+V1/36K+TBhw7I4NCwHD9xWjIa6jstuem89PZ2yfnn7pXLLnmEXPOn75EXv/A5MjQ8LDu2b5NzzztXrexuZHeFyGlV10h2Wl1r4H2tAXeO6zdkm5SD7tJ9ZrEoRTo1/55A5i7o+1Bqzt/cptQap8egHtPTYZsA/YkpyVQjdVfN8IrLKDIZYt2ijlnAFkrLrUW90LMXktsjnDqLSDkdbacrsPhNTeVk/4GDOiZC8M5QgI/KIjGZT8uhAYugqrKBkdoLEmi1JKzup0fNaWstJI7AXSbQy7MSijJF349oPIRByBycQxnb1dcqj97TGcUxMEfUJHoMZa/m1CkOKMu1AX0HYBvXI19smwHMAYGeAIHM1ZSHMUYfA7TXAxiG7xjfWIfAfTGc73CDj1RmEh0htMjzvlAXeFaSH0hSfQLeoMZQF5w+cH+1iQ0Z9zrvvhYLLOOANgKwkzgtoQ8shnJRbXnLXedSkRPjY0qtQVpRwbVa4Es8d+eJl2QmjcZitBpzknVrvW2KzcnVnU7dT8AdUS1aK3OcRU81fj2OrND94NNzymBcGj0dUP13o+qoLnskC+nrhgd/wlrflGky633OuPrmmGoW/o6OLn0rpzYl1QttSp+rxrdhqfXP/TfcfVyecc119chqPY861kBDAXcG4/j4hLzpmj+Xyy+9SH7tlS+V2+/4sfzTtZ+VFz3/GbJt62bZd98DMj2dl0suOl/a29vkn6/9rFzx2EfKC571VLn+m9+Tf/7U5+TNb/xNueTC82VqJtJsD+QgdWc8MztXyz34frnBu/LvI53YSu28loB7ayYlfR0ZdZhzAOGMaI8I53xd/T76T5E1rREgW9WiqFHx0iJX7OmUrojT7nJ3Bt4jR70q9Kkr1aF/H1og42HRK6lurJbFPaQeJL3nueeeq7SeJOc8Fq8wAAzg/YEH90sub30/Dt6NWlaQ8emCnBqblUIqLR3tHXokvJjE5nh0clYjG692Qsc+jBiFY9xyLozNmZQQOCnktBejBUdUsM7WJvXx2N7bKjijEoSMpKBdNdrnctqrtbQ7TSqUdEyqf0A0gLGegC20uIfPpC9igWeDUC2wrdRn/JQJ4MXGOkwhcK910x2qw5STk4RSwnzilLukMixUfufg1wr2WR9dIjKkMFWqK/oE9CQAu/PWOfGoZ3tUKkO132MFNyfUnHLO+dv6jK0kZqVPWTToyBlUTwMLBaW5wE3nGnj3WMIZ5wbmcaJFLjGvmxWVolXtepN9dJqKq8DYw8zZVoOkRRx53SxEVnTuNwu+AXPUcHTtSjcpcNeNekSzIX+AOxb+0F+J72kH2oU2iq9N1dbbUq677o4j8uy33bCULNbvrXMNNBRw/9LXbpD9Bw7Jk59wpYyNTcjQ0LCcONUvra0tMj4xqYFHsBxybIx3O6mttVUd7eCvXXzhedKR7ZD7H3hI+fC//T//+zzw/uBDD8v+hw/qzpeokgSDB6BccvGFxeNb9K6LajR1bpBvfus7cu+998nLXvpzFSW71gJwx8oOLaaztTSJFa3sNpNGwZVKKhduFQxdHXf0tkpf1sAJoOVRu7JquXegEjqj1jvIUnisziSORSO0UjFZ4+RWLq0WcDeeenIALiZ8ylWO/hO3NALMT546pX4jzS1tMj45LfsODcmB/inz/8BRK5J0y6dbZHCqqdbgqInVxxHxyVEc0lZHvol3CgNM4YRWT7Aaf+m4Tnuc005/39rdogGYAOuP2p0V/EWcIjalTtN56evtKQL4aJhVNRPFOdfxm7CCY2GtxUpb1YMjjrJLJ3KPK15wslXPjVK4oU3SKw9PqfxUqpp3iPsFwBtng+MpDIbkn9FutVB/vGzuSFtNubiGd8ZSC+CkTLx3JfqEU2GwrpsyS7Nu1so5mVdblpW8ztuEjTeGOhMrYGWxiKgAYQfn8N3dMdWjA8ONx0LOJsCs6nmlNBn1xizuqn4D3z1tnHu32jvlHDDuhg1+cSlI2xybIpdSYwD1SvcsyUxa2aDSzEqmuW3OCS/tyDzNNaEjNH12pROWd6gzN949V+J1pcux/jyrgYYC7vDWP/rxT0pLW4tc8ejL5KYf3CZDQyPyuCsvlyNHj8uJk/3y2Edfonz22+/cJyOjo/Ki5z1TLfIvfN7T9XNCu2N5f8Nrf1V2bN+iYGR8OqLHFET+7h//Vf7zy1+LgRI7Mn7rNX9YVCBYLp33t771z+SBBx+SN/zOb8oVVzxmwX66msCdqRFuLgAjrhrjR/4OKIrWRP1grqIgEy10AAPtgJZmk4EsBpUp0WOYj50yUwtYqTTYQ+fOJKc4Jl0PnhLPa6mazJXKVu77SpsJ5+4mgftyUSMdnGMNR20GX5ATA6Ny18EhGRxn0UlLswYZScn41KwcHpiSeria8jyCNQ1PrLz1fWraIzma9attgeAni20rv4/TJCzt8Y2n02JwUu1tJ95BkxCv4OIdHToOHLQPDgxoqHpA+6aNG4vqSrWUK3TMjN9XK4+6lueG1/pmc7k2SA5+ffMaL2dIHasFuMcDSnFKALhS9ZLp6Xk+A7QbdLQQ3C9UZ54/fii1qL8AvLHwMyewCeKn3MkFc51b1x2YslnjXepBUVpsn1jMfczL9GeXF3VJRPclcO483HPA88TEWNEZ1RxJbcwrHz6ScPQNDN+Zdd2AtgVusuSBmvwzv0bZM7Mo4pQivPr1EdxS/GEGKzOGqKNspkmmp/IyHNHIaId4QC13tF4Ni3vYNk+/5hvr4H0xnbXO9zQMcP/RXfvka9d/S5589ZVywXl75X0f/gd50hOu1F3xwUNH5fFXPkrDtmc7OuR0/4A84vxz1Mv8R3fukx07tsg99z4gA4ND8oqXv1jGxifkv775PbnwgnPluc96ig4glGagCHz87z8pX/jS12XXru1y2SUXa3X3DwzILT+8Q/r6euWat7xJNkbyYYB37qln+tGP7pSHHz4gz3vesyta/lYLuDen7agfeowfFZYshyU+u4F016G2WooLCqqlvcNCUZ+7qU32bGyzUO0JnPaiEk2dhdp9Uix3pB0ej8fbutZFtl59Jc7Jj+fr6hUuvxd+v1DQmbng3QA8dJY7D40K0VDZ6HICDW0GZ+6jg9MyGanPLPndcF6dmFHH8aKfyZIzXTiDklPq8gVbworOqVS2taQgEVra+Xxnb6v5hsArb2+Si7Z1mCOqhloXOaGSflOyZfMm6SHgTpRBLUPBrXZJNQItA8two6dwQ5tEZQk36dR1tdbLheouqc7IG2upc9OZQ6A7MMdAQ4lbw30OqiWaK+8Klx2KSzlZRq7xZ/MMl1NkMwHAX6zSzGr3E0C7n96w4aQ+Xb1noc2YA3YN5ATtpqi37px4o704zcn1413+lxNC04FHmtJOCrHaK7gnOis+QURXncVvaFLXcLPMm447JwDw9P1vj/gKvRc/PY9SHO8fTuVcC+N03Wl1tXt/A1ncAdtY2H9w253yxKseI60tzfKDW+6Q0bFxeeITrpBHX3qRvPEt75AXPe8ZcujIMR18P/+zz1OL/Oe++HU579w90tWZ1e+6ujqltTkjT7r6StmyeaNa1xloE7lZ+ZuPf0KB+7Of+RR57W+8KgLuQ/L2d7xbDhw8Iq9/7f+QDZs2yg9uvlUe86jLZdeunXLd9TfKlm3b5KrHXaFHYvv23Svf/8EtOlFv375NnvPsZ+qAZOL8rxu+KeNjSOjNTeecs1euvvoqufHGbysn+elPf6ps2bLwQrrSwB31CkAGVJa4BKPhiAiku/xjxIlxPnsI3Ll/e2+L9HY0KRXgEVvbVWEj7nyqwWQi8OKWx3oPG+e8xtUn/DnIviU5qNaqEpFUbvoL/aRSYIz4vSwk6MmXS07fiUdSrabMDt41OEpkfQdMnxyZlrsOjRVpM3r8WxA5PpyToYn6OZvy/NGpGRlZZgs8PFgWVxILdHOmNifbavohQwAnVE6ntP8HMo/0+70bWzVCsMucotO+d2Nb0Y8DC97x48ekMDsjO7ZvL9IBquW0h2WMO4f6d1hcAZlnQvJNNvUMfz0OgEKrebnxnlQP7ixaTR1hFYWqAmhjnAK6wsi0bjV1LjP1zxzAZrxalZuQGhNG0HSJRPIif5NrtX7HdVjWWYvq5UtQTX0sxzUeOMy5+C6HuxhnY8rngZ2wzpOIiAowR57RaTMO2I0nn1LDIOsVajCobJmfjNF0WAsB8mzUirKSXBw5tJq13hRwUukmGRkZ07Yvp6bk/XYpwbvq2Q7r4L2etVl7Xg1jcf/Ixz+pKjFPuOqxctuPfiybN2+Q2++8R7nrT3/KE0QKKXn3X39Mfub5z1RwTvr5n32+3HbHXbLv3gdl987tsmvnNvnWd2+WV/zii+WW2+6SEydPyW+86hf1Wg/I9P6P/LN87otfk2c/6ynyul9/lX4OH+4df/kBufOue+Q3fu0Vumv+wIc+Li94wbPl/vseUKe+l73s5+WpT/1pufbafxN46hv6+qSltUVOnTwtGzb0yete+xuS7eyQd73rvXL6dL89E4eZXE5lLX/7d35TLrv0EvmLd71H7rzzbvnff/hGueSSixZs0ZUC7kxFbc12zK+RHSO7eRQBWsuo3MJA1UIBipc+Ro/hu3M3tUpHi8lGPnp3NpJ6LClmFPXaI0dUXXzq6IzqRQtpMEmLZlwj3fVy+bwWlQh/HgAAJz0s4kzqOKKxwNZiafO+gwNekuY83ztwjyvKlFPBiHe0InjXhYY4B7Pq83FiZFoeOjlhso7TObXAczRMgKXTY5XBO4tgqM28UAfH6g6NDYt/5GdW+wy3wB2AJQvFtjzWdmQc2eQWo6HqMXtK6TB92Yxa1OnTrOdY5S/c2iFbupuLFBjA+tEjRxQkYGnv7uo0wBUbT9VWSpzqwX1nEmjnffwdy21Qw41sLdQg+i0b/HIKU7SLzw0ukQm4xirMvfHEOHRN+/h3C5+IFZSSg6Xdk6v+sE7x446U7liJdR3AXonzXm0/Wu3rfE4G9FKPGDB453pbo0dHR2RocEja21v1ZL+lBb58Sbce8J1OZ9RBH9lJiw5bkppk4wbI516PwGp68TjBmk67O752ZLvm5B2vYzZitC3Afq1sutYVZ1ZvJDQMcP/6f31HFWUuesR5ctsddytg4W8A+cnTA/LISy6U933kH+YB989/8euyc+dWOXT4uGzZvEFOnDgtT37ilbLvvgelp7tLnvespxRrnyX8Q3/7L/Lpz3+1ZHEviBw4dET+79v+XMbGxuX33vAatZi//0Mf04l68+ZN8nMv+Rm58ILz5Stfu04+9/kvyaWXXSK/+qpfEWTyDj58SN73/g/Kps2b5I+v+SMF7SqlJyLXXXeD3PjNb8tzn/ss+aVffKlOrGsJuAOee9ozqqWuWtNFz/1AFSYu7VhG6tEruSWTlj0bAO1puXBbu2yMdKyd56tWdYBMZGmvp0570jALKSehwgT9C6sOILu4/6jhaD3pWWHERnf+c3WPWoE7+S9El/Hj4vC0oFaHN3e40qAosxakDOrM5HRevn/PYTk2OCW5WY6K0XfulKl8QQ72T5Wlj2H9s2NiD2jVOZ87VWYuHJuckbHIF2WBOCRVz6QAdg+khXNaLZziSg/B56NEJbNTKOhlAPWtPS3S0gQFpkQHIxrwBVvbhcBjzn+nno4ePaxO9ljazYlu8aCdMvum0TdObDwbyRGxUr2Hp1DlHMZD4L4Y6yV9hnmBseexEADFgMaQIw5oZ+xR1/QtQFyom4+uPKC+XFAddxS1YD8EC0IVZVqt975+JNUH17tlvZ59ulLdr9T3zmtnMwRoZ04F0NZyelJNWctFFWYckrC+89PeZs7JgHaTj7TvKZ8HakLNhvyQmbRAUWbNRz8eZRvat72jq5pirVpksMkAACAASURBVLlr1p1WV6dJGga4f/umW5W7Di/9h7ffpRMZ8ko9PZ0yNDQqj7rs4kTg/oUvfUM57oePHJdtWzbL0WMnFLjvP3BYF8IXPf+Zc2r+Q3/7CfnMF76iAWV8UMKDnc7l5bJLLpQ/+oM3yPe+f7O874MfVz79h97/Tl38+gdH5M/e+W45dPiovPJXfkkuvPDCYr4f+/g/yL5998lb3vwmecSFF+jnhw4dlre+9U/Veentb7+meO1qA3d3OsUSbhZBkh/zhzKOJVqMWwDdEjBP6jF6O4+IihMefHZUMxyozOG1g0+WQfKx3BBzyzWLPYsiACfUm9YaSKXUSr4Y9Qv6qgdsKVcGLCkcr9eayknsIQVJ4tlY9C26YG1RDr0sWNUBy1jcOSE6cPCwTOVmZDw3K/edyEmukNFjXq4D3J8cycnwZOBoig/J5IRJoAWprb295jJRBug7Q+MzS+LBE5zFrac4pNbFGpkyRSQLPmbO22xMcTBtaWKxRyXJAii5ozWBlXb2tRaDMHEfoP3IkcMK9vbs3lUcI7X2jXLXs1lcbF+oVxmWIx+nnpTzVYnr18PxXqxGvVv2k5zT2UA4dYP5nQ2rB9VhHnEH0koKP9XUEe9KGbCqc3qymPmpmueslWuY76hLj+LL3/V22AR0l4ug7fVAO7L5KgV3Ml328bFR3WAx1tF3p30smBMW+2Y1ckDHscBMWPCb1Ok/m+1eK1W8qHKsO60uqtoWfVPDAPcPf/wTqqYAVebW2+6UrVs3yR137dNBgTwkC+J7PvT38yzu9+y7T77/wzvl0ovOlx3btqpTKlSZ7/3ghzI8Miav/pWXJgJ3BhmhkrE2dnZm5aee9Hh53nOergDlv278trz/gx+Xx191hbzp91+v9x8/eVLe9qd/KceOn4gm0GY7hi+IRnIFJPzW618jV12FlOW4fOSjH5N7771fP3vkIy9ddeAO2Ma6Dlg3OkwE2FFyKc5Wc+kqoYOdw/ukADB61N/VrIoxF2xtky1dLZHMowFitz6G0o8hZ37RvbvKG6uJmBqXfvOsLVCHSbCVO8JMoijEi7bYxSeJ615OTaPK6ki8DOAOJ/zgocMyOTWtoNlBdP9kWnLNPTIymdfxQhoYz2uQJUB2aGkPM29pbV2Sc1wuX1DHWAI6qaN4DZKSJe32+tBkGDfEMeBfaGX8jvQjHPWRkWE9Smcx59SDuQpwf86mNvXrcBDPv1jtoMeggLVbQfvSrOxLafNGu9dPl8pZX90B1N9rscA9dICNjzXAm9PfLCJmiSYDyGNzzlhfyOHdLfdJNDgH6mz0+TnTgXrYB13mkw0K8y3xNZZD1QsaUqXopUmnNfETUOfEI1PNMMZQQYwIHGM1UJNquHOikpFsZ2Na3MP2Wee9r9yM2TDAHedUwPaP9/1EpSCxtt9x9z7VP33Kkx4ve3btkP/1f98pL3zu05XjDoj6hRc/X630X/jy9fKYyy9RvXcoMhv7eqS1rU2ecNVjZNuWuU5ZbnF/wXOfJm947a8p+MYxT6OsRun6Gwy4P+mJV8kb3/Ba/fT06QF525/9pRw9fkJ+6WUvkUsuulDyET8YjXks+FAx2BB8+9vflb/7+39WZ9bXvOZ/zGntlbS4EwCGY/1sS5P+m1GE7kox8SBJweeRI6peHfJtE7i3BGTa1tMsl+/Kyo7elkiT2u4Lgym5iox/vlge72KGTqVARuXUJ0KlibiKhJcjpMfEy8YizqbB5fEWwzcOg3V4/kmSloupl/g9J0+ekuGRYeWbz9C3lUIj0tnVLe3ZLtl/alKpMm6h5/sDJ8fk5OCoRVltb5eJyFmOvKEXYG1acoqG5vSMjVVkLFG8KZdCp1ToX9XK9SXlB/Xr/C1tCsShf6lvhjtTi8jg4ICFWY+47H29vbJrU6dcvL2j6JCqp0siCuZOHD+mc8TuXbuKjqxLrp+zIAMH05VOxuBDOyBO0nivpqriGwCs6n6CkXRaB9jGss/4JlVSqIF6w7VOteEeNiOU92wC6mFbsCFyZ3xAM8aQ5TBQAKjxPShHYaJMzBcYcuKpXKA+2h/1Me8jbM5xfs3PGLWmOdMiGDHOhLTOe1+ZVmwY4H7v/Q/K5770DbWun7Nnl+CsetUVl6tn98nT/XLJRRcoH5TBfOLkaXVE7evtlhu/9QPZvXu7HDt+Uh7cf1Be/cqXyfHjJ+XWH90tG/p65ede9Jw5NR0C9999HcDdPFcdvAPkr8fi/tdzgTuBaz744b+TG7/9PXnSE66S//nqV0pnZ4ccOXZcPv4Pn9RjtZe85MVy+MhRefe736dHaL/1W68tWhxxZMWhdbmAuzuOogwD2EByzpVhvAKKIDzyKg2dQeOOp/NA+7z+arJ2l+3sUOfTUMrR8/Xoj+6IupJW9viigGyiT9Ys/rSPc0mTFoiQwxrmFXJrHbSbkggSYWZ943cWck5v4pY3p7hUO/yTqDK1RoOs5lmhk27JcRVKU5Ns275DLes4sfaP5dRRFYv70FhOTp0+LRO5gkymsnqNU5AAIsu5WFkEZFRv7GTAg6ZhmUeJCvDO7ziPEaQtKdE/3cOaTa5FLDVHUvo2NBj+5Vmo07CgOw2G8TIyMqRH5K6G1Jdtlqsv3SNw2v0zV5lhIT9+zEA79JhwA11N+5zt1/g4qiZKKWOXel8sXahSJGVvCyzsjHP3Iwgjm1bbXsw9nAy4w2u1951p17mBAt4+lCfarxaN/GrrIwzOVe4enhv3DSmn8lVv7n2177Ha161TZ5a3BRoGuFMN6LB/9O+uVf7zU3/qarn5ljsUkD/+cY+WH++7X/oHBuWJVz9WLev3P3BAjhw9Jj/7gmfLZz73VXn6U58gY+OTsnXzBvniV2+Q33ndq2Tn9q3zajcO3CPcruAdEECgmK/f8K0icP9fv/taC9KG89fwiPzhm9+uajWUcdfO7XIALn1TWn7mhc+Vn//ZF0bqND8uBXiKDIOXXnqx/MEf/J686y/fu2hVmVDTGQs6Dp6tzVjSLUQ6nzmnXAFk7O0dOBu6tO+d+hKqxBQ/K9M3sbI/dm9WLt7WLihrOFAPub1umSw6pUZWyuXt7uVzD0E2XHbe1y08cbWZMNJqPEeAOwmLULjAcA+fkeJOoq7RuxgLUhKIqCWoTLX1nSSHx3jYvGWrtLa2KxB26gwOrNBX7j1wQh46Piqz6Yx0d/fI/QdPyvAkGu2mZjKvA1ZbmCVcRzuMRoFOyKajI6sBUKpJjKeO1rTSvoryjiJ6CgFAB6RhPGB8jI+PydTEhP4O6D9vU7NceM52aW9rK502Rc4gBIY5dfKk8mWRlw2dwKsp1/o1oior9FHqEKfFeiXXSgeoOVgLrfbhc+LUGMa567izYXUlGA+ww5zjkTiZc+BVh4ow3EufWisqIvWq01rzoQ1cOUaXpkX4G5lPXL7iZg1/p4Wcf3k2c3y8TeL+E3xP+/spS63vfCZcv06dWb5WbBjgzsD7z69cL8dPnJInPP6xqnsKkMfZFMs5PHIc5xh0AIrWZhxBMmqBV8e6/IxccN4e6e7ulHv2PaCUlt957avmOaV99/s/VJnJSy++QJ72U1cXa7548F4QueOe++X6G2+S887bK097ypPsmuiC0/2DcsO3visPPvSw8lV7e3rkMY+5XB732EfLqdP98vXrblRqBMwbV8fAir9921Z55jOeJtdd/005cvSoPOtZz5CtVei4f/Dbw0UQAZhQ9ZeUgfUwhdzzUKYxwujzKTIxLfbidQtI0cHt3b2hVZ78iG6lDbjV0DcLRYnHgNe+Wlb2+JByi51bU0IeK6clYaAS131PGpYAB6e+xI9IsRphmeEoPJ48imGtTpJJGvPLAdyT3ln1o7dvN133SHlGLe8EH5nOycMHD0l+RqRn83a578BJOXRqTK3umfYeOTlako6sbwizhSdLVaMaG4suSklXd3Xc0vZUTjZ2tUq2wyLH+qYWQJabnlKwjewrwJ2/4bUD2Hf2NMmGbJMaDFSSL1RdSqWUOnTy5Alpa2uVnTt2LlrqcfmWiMbI2dViFqvjnfSWrCXQJvykzOeBeGwE7gWkMfax2JZL9BvAvzuh03fYtIcAD4dVTm4WexqwHK3lVEIP6rYcz1goT9ds92sWowbkfkYLyeEu5Hfgzy5HZ2T+Zo50xSb6ytm+4aLO1lVnlme0NAxw5/WZQJGA/N0/+lO54tGPlFe/8qUC0P70576ifPYNfT1y/wP7FTCes3uHYmm+e84zflojq173ze/JJz71eXnzG18nl1x0fmKIZ6PGGJRIGniq906AtMKsUgDg+sZTYZYoacDxgkZUg/PqiU2Fg3zTkLYjfcAOzwvpGpWaHH70J384P5hTCYwn5ODAOwyO5DAmKmZIoSmnEBPmjFUdbeqnXNRTouAULfZGL5hjbY+s62vJ8Q5A5zq5vFt49BkC4bhlpVwbAcChrCz35B0HEeX4+JX6UqXv43rwXO9KODYmLBgT/Zg+TrRhNrHppoxs2rxFHj5wUPv5qHTKTLpFhidmVH2GQEs4meq4iNJyAnkNdDNH3SalJ2IkAjA5fQfQzUaUgGP58WEd78wryL9a/IKUAfThEf07m+2Qrs5O3ThPjfZLR7PI1q4mjYa6c8cOC7Si0YBLQZimJqfk+PGjgqoNC/1K+nVUau9G+t5pXPXs+64MEzqX+qYgySrrFDfXWA850nHA3kh1G8a5WA3gHhpQqLdyIgFhnXqUU//MTzT5u9I7lAtSxr3L4QjbSH1hKWVdp84spfbm39tQwJ3ij4yMype/8U11UP27f/53ed2vv0IdUB/af0iOnzwVBTSYVeDc29MlWzdvUirNW//f++SlL3mBnDo9ILt3bJOLLzp/0TXpvHcFeLMFwSmOADXzUoBAyoGR0OquTn8RAHJQv1AhAe7X3lYNcC/JOYb5lSgv879PtNAHNxM8CcCOesZ5m9s0AiR0HL8viRaTxHNfdCMs840hcA+tLEnWtnhRsLSzQNRqPa/1lcJF1e+tVau9mmeW04vH4cq1oothvVXdZUYefviAgvEdO3bJsRMnZHx8EkK8bNuxQ7nw9PNTo3k5NDAlp0Zycmo0p4GWwlR3AF8oceyT3pv+251tlz1bOlV3nf56mkA3BTbVoooQvb09ugkFyA+qxn9Been4p2zobJZt7TmZGB2KnLbNCg/VKlSOwTo/k8/JocOHVVKWU54kNaZq2mb9GtGI1NBOFqPM5PronB6xKYdug0WckywszXzusqFucccfJgT0Sc6KHm0T0O6SgY3YViFwTvK/cV11i2mycKTvxbx/SNHjxIr5zZM7+YZURpfY9CBWIWjnPjfCxMF9WDaPShu2MScly/F+i6mTRr1nnTpTv5ZrOODOqzNZvO0dH5Cu7qw85UlXybWf/k/59Ve9XG66+XZVmBkeHpGJyUlpzjTLzbfdIXt2wxsV+fLXb5T3vvMtWntLtYSG4J38ULJwZ7hEwBF9uBAYCfME9Lhqh75zQpsD3D91ezJw98uTeOxRBcyhGPt15eQcsRQSoh2JO2QdXaP6gi1tGlCGzEyUxgCPBlCKlGOKCjKBtbF+XXh5coqDVaznTOgchy6UVtIZKckhqlzgmaXUUpIKRjkuMQCeo+0TEWe7p7dPfU3ozzt37pZCKmXAvWCnUvRxADsqMDi1nhzNyfGhaQX1PtbjZV8soJ+dmZWxsVHNzh1N25uhl4m0Z+xkqK+vt8hTHx4aVuk2v76nt0faWlt07hjs7xe04Lta0/LYC3dJT7ZF4xIcPXpELfps3np6upUqF1Jr+H1oaFAGBwZVZnYx2v1Lacsz8V738ygHoAFvAMs43zj0VQn56X7yCVgjT+73vONAkPpMclY8U+rZ55hypxm+iVmOeS9UzGK+wVBgztwpnWOwjuvYTKeVdx6ehjJfsz6GQa84IQR8+6asViGAM6VN6/EerI+cXnIKQduEwccWyn+dOlOP2hdpSODOq6MmAzL8qw98THbgZFoQOXz0uJx37i75yQMH5LKLL5Bbbr9LXvzCZ8s/fvI/5M/f9iYFDx3tbfWpuSiXONgGuJS1wPuTY8hjQTCvzBoLgFO0xkc3KHD/0VzgHgZMMoA+93XDP+MgPe7cisQdAWVwagW0A975nYAx27qbBau7WdGj4/8IEClQjwIolTi9JWt8XRtgmTKLyywyQS3ktEQxlsPaXen1whOAelIFwucm6dyXAyt+CkAXZaE1STtTn9m5a1exH2tfjoA741J/Zs0BnB/A/MOnpuT4cE714UcmUYGxceDjQa388Z1pVPBI2bQEmvl8dloKuUmNBNwa80d1cI2FnMApI8NDGiPCWW704y1bNqsi09TYkGQkJ7t6mlROFkDIdZTnwIGHla++YzscV5dLjYKVpcw6DODoXGTArUr94Wz83mlccRoFwMI32vGxsZCDudchfZxNAddygkbbMRbCVI2KTSO3iY/9JMd5+P/uz7MQd7zW94f6hK9Ako49GyjmWQ9w5cCd50NhImGBp80ctCfN3dVQbmot99lyfdLmtZq1zwUaGJd/+51++X+fvfdsqbK6v2fDAndqQoNdnOrXhfKz//l16evplsHhEbnj7nvll3/hhfK5L18nb3z9q9VxdeuWTctKXYhb4NVBL2+ScyF/t2wLVmGRD+8lz4GBQfnqfdORpT9yEAQkRRSe0KHWAY471YUW8Sb4vBlDQEaBmautDWjpbmuS3RtbVQKvZJ0vRU91mozrVTtVxh1Uy+CrunfoemWYpI++UN6VuJP1Klc8H4/KCk0ADu5ypHgAqYUoCc43ZrHkqJkfQNOevXsNdCswtzHh4F3/jrjx/jvgnN/hzhNkaXxqVuk0QxN5GY2isnJ/ueRAHJl47fMiKk3pPht+X3jSpC6ngZqSjRXiHKTkEXu2yra+Dhk4fUJkJlfUYD/nHFOYAKRPjE8o0DNH08g6yIOiuAcTE+OqLIT1l03Nelp6DSRZhJMiFccBdpLPBqUJncvLlQ7LLfMDaTGxF5b+1iuXgxsG4sA8jH2x2KjPSW9RjYNo/D4oTBgIPIVAHUs8c1L4/WL1+1eu1tf2k8INW1jSkDoZfwPWAe5z4xdz5v6xdvnja++Qb95zcm2/8BosXUMD9zVYn0Xddy8bAAT6+/j0XP5u2bLXAOCxhtx+zG4oceUt5wSf2TmPDCUd7ff50JqATOdvaZfNXc2qUmNOeaXoqXHeroGk0nVxnfi12F7lyrSQk1J4z0rx2Vez7uLOeAspdyTJU/qE7ptb38i6lR2g5dQZ14gPteIN7EfWdr1WZHAsr46tbI5xbuWUqyhHmQDoZ3I5GRwa0mqMnzq5tGObSqeK0sA6W9LS1UrMA1Nqyna0q3VxdnbGnExFVF8bas1c4H5cQbyfSPDdTD6vwMEVhUKe7mq265nwbAd6vpks5zyOrCKUL9qwXHAd50WXU42iLbnGaQEu5Xgm1GPSO/imKMnaHm58vN7qUQ/lAsqx2Q3Btz+LceYyu/Hnh6IC+EDwPoD25fY9qkc9rOU8kpTMvLyMEWhTrBGujOR+EOGJtVOfoFq992sH5X1fP7SWX3nNlW0duC9Tk8Qt8DxGw8QHsnlVP7oMtQbg/iOTBo/QetU5zr8wQjOowyDlCFjH+RTgYmBnLnAPJR7VX0D57CVQv4SSrIlby01OTEoc1/Ivi8mZvgjEHWAX4rLGFSBoyHLWOKe8WHyEkP5iAN0oMyULvVvq+XceXWaOD4h9bxFUSwOnf6C/GLXVN6rdrW5hL1FZ3Mq+betW6e8/LTMzxrUvxSKw7kmfLzqeupneoztGu2ZXk6LMWAE5nl9LMn9rYqAtsRDujOhtEqpyOVUr/l3SI0PqRJLVl7HONUv1jVri667o7Q6ibYPaV3x2HFzH5WfZ6NMOAPrF1Fc45/Bcnh+PVlupIpZDErfSM8+W7xeKBh7WAT4EtCWWdk49wsSGizb1k6vvPzAsf339UfnOff1nSzUu6T3XDHCnEdmFNbIHfrwl5lBVgi+LMpB5B/J8WY2OTAmhTOem5cTguDyI6MUiuwAWcTjr7S1p5bKjDmPKeCUKjC16BlQcmJccUSOZR7ulCG4WWZw1dVvIj/WFPynwxpoq9DIUJgQxbFJYjMttVuJOrNUElBodG5OTJ04qUCfuws6du7Q/FwE6QD06QQqt7v6ZA7VwrMXHAxuKQxH/1TE2ZWMDho56KciYVeD2bdv0O+7BAdW3rvT/nbt2Km96dsYs7+pcWiioAyOqFx0d7UU9Z28O1+leDIhZhiZd1SxdoYUNTD02vUnSjBs2mGa+B+6JvzDPxSLI6ZCnuFM3HGrABm2GQyMb0LMtOSUi7sQZWtuh0HACQZ1SV2F7LNZR3k9N3EhQyR/B1X7CyNRn8lijX5YzADC+XE/eN5v17rdJHPf4M7zt4hr8XEefAe+hGOTJfVDWlWeqa601A9w5wmTAwhk8EwddkgXe4brTWkIdbA/RntSMTGTIYh4YnJGByRjFpSQTn9gDcDhFFQawrioxzWmVcSxGd48AeBGwR7/4904LMHZNKRBNdd2tsa4KZd/c8tNYb7D00npESnICEC0Uej1ctOO0Ai8JEzYAHzCkPMf9++dQF+DCp1Pp4jY2pIA5mNdxU7S8W85zAHwMuedn8kVnNo9KirWcuebggQN6v4N3d7KifxOtsSgJlxLZvWuXLpiowuBfEt7H7zsieUwrmxXCVTCW3hKNmQMgA4DMvyFFhXrBL4STiMUk2gWA4hsB8ojT1srxpd0a6/xt1GOwAIbJ27Aem4vFvN9q3+OnZ/HNd1ingDOs4VBV2NBDL8TgQYpb6Wt5H6cpeh5J9Dvyq2RIqOWZjXAtp0sDAwPFOSkuj8k7hCfFyyVWgOMwWK1cYkyzmYqr+nA98z7tFqc3xTXy13XfF+6Rawa4U0w6AwCeiXSxE/paH4DlrPBe7rjdHQBfogmILoBj4+MyNJWS0xNzQTvgw/m67c2m+ALtBXAOSG+F9lKUkomAhdsTo6ycKlB00ovQScSGKepTh86ua73OF1u+kOt6NgJ3OKF+7F0poFRcPjPJUSl0csWiTfKFnt9DPea5IKr0V3F8BBtU3xT7d3H/jqnJSTkayHhmmppk957dmikbB+3iIhqe3rWa+fvhA+h1F/S7kErBWAj7BgAGy3ulOYsNC9Yq+hLPWkuJBR+wBpiuRwLgAbjoF9QP9er1445qfOb9oJZnJnFmeYbLBZKXW9vjfHa3zoYAdF1hZH7t+3iOj8nQmIFFnc0tcwN1iIXeE3KM1UoEzh3rBeEZ7j8A+HQHdyy19CHfVC0m/1r62Vq51q3ooa48ZYvLn4YOw1725RBNiIsVhPXEPAh+81MS/452ZOx5dOE48Of78ESb+//9hrvl3V/ZL9Bo1tPcGlhTwJ2iAUzpqJWk986EhqwE4nnHyPW0+LpEosxkWqRJJ7BYLXhU1AUqZ74EZEQEcOBeBPDzP3dr5dkSLMYXr/ikcib0vWreIbR0VdKqDo9EkyIMxnmRLMImFVnqxJWO1stSwooO3YFnN903+vPosbkWolAhwwDcUY16ummzqfK4ugybFjYvetLQ3T2vynwhrcYqGx4vV0MhqqZ96nVNCGKrkXVb6LnUCe3KPM4CTn5JGxr6FqAQwF1rinOskzaVSeAi9LcIedSV+l2t5TsTrseyi8XUTyeYCzkt43MS7QpQZNyzYcJK7jzmSidzC9VPEvikfR20nwl1W8s7UKdsiJIcquP+Q3FBhXKxNmp5ftK1SRx31kjaKKTwhFLFoZKPf067cqrCqS4ppEa5Ag1gH9lIKDTrqVQDaw64n22NEzrpOVAPAblaEWtQmimC/QDlJAZV8oqOUWMMuJQ462d7GHaAm/L7kcw5i1IlB7SwKljU4QT74hK38rhEpN8TP1bn80obg1qr3sdQHAgkLWahOshybErD6I/+HvV+31rrJ7w+BO6LLVdIXcESCId8oROIsM5rLTtjks2BG3cqqZ6Qf9I1WP1cBaPWMpxp11OXLlXKaRB0iLCN4sAR3rvT3NzyzjUANwDcYumuScHeFpIZPNPaIXwf6tONB0nvGRog4n4AjEGLyFx/IeYkOcgkHf8QuDMXwLmnn7HpY03gb05NQgMR17l+v1vo/d3X6TPrwH3NjPfwmB9LX9Jxf8iPr9KF1ayGUfJ7ip8FlvlwXIf3KHav/5hfM/W+XpDyNcDECRB3i/JClhuuZSL3yTaukRxfUKCJYCkKA6gsR9RFf7sQNLMosKlYjsWsXG36Bohnskg52FxIUnOl+6Yrsyykz1+uTLQ7C68ffS/F2lrre/uGIwmUhydA1D3UjbNt811LfSY5+fr9cKnxB3EqDEAaKyn1T3tDd+OnHtK4IXCn3aDgAPDOthTXPY+/PzSzkG4XiiksdfNUqa7dcTvsH3GJ26So3lyfNNeHlEyuofyA9qTxuh551Wp93eJeqZeu4vfzLO8lJD6vVAmsmeSSB2A8BOrrIH0VG3oNPRqg7SHBvVjlJR3nXpvk5Bef5EPrnOdfTx3oeFXCwfVNRchhX4kqB8zChXcpSLcU8+xaedUs5JweLAeIcb5+LX4c7nTqkTNZuKnflQTH4UlO/JQnPGmpta5Xom+sxDPYNPLDZpFxTdswlpMEIADivlGn7gDl9FssqdznwDCuyANY9/FVDz415WSzDYCnPy7GB2Il6na5n7HQRippnnVqE+VabqNAXFAgydqepAREud05NV5/XA8Vi3+rESg52wH8OnBf7hFYx/wryj6GF1Swlq8b0+vYMA2WFYsy/FUmSRZnrCBYtwBCWCrjocaT+Iss8hynO3BLsmqGVheXToQfGTpZLae1PR7yfiWtruFJhC9sbk2s5OibtKixWMajf9aj24WSidXUD30HLq23OxxVLLKr4SgY8tTpx5z2OGee7wCjbHTOJilH3hsQBwiKj2PvL/Q/TtHYbCXJuSzTtgAAF3VJREFUL/spVXh65vQIQJUDrHj/S3JIpb/wvDMtfgF1xA/jB1+NUOd+qeOykk560gbJN9+0J9bq5TpVjPPoF5q/mX9dpx3Qzk+909kK4NeBe7170np+6zWwhmuAxYaFPcnZaaFih+oSWJJZXEIH8iSaRTm9X4As5QAAJFlr6lV9oTRaksNsvZ6TlI8/O7R+ubQmYBK6QbXJpfnKqe5Um0/Sdb65SZKWC6+nDFBiuB5QAEUCQLwagD0sVwgklkv+bin1u5L3xscl9cEpiINmNuYh6C5HRXHOsTumJgVWI182b+Tt4CykonEP/Z3nsbnj50xJcZ8V6pExTV0sNSryQs6o1F/SqWF4z3LOpzw/VBXi7zg1crXa+GzTf18H7qvV09afu14DK1wD1QTOKFckP2ZnQfaFOrw2bnmpJMfnC8ByRTiMcywXw99ebPM4QI8DbT/+roWSQhkcOC0HpciP2BfKm1MY3onNnlvYV5ISs1A7xAOlxYMFLbYNG+k+wDHt4xZ2rOL8YH2NW15pQ05+2Hg7fQYqUaju43KMjE1SPIp0HByGsR4YZ2zmsLSTP0ATMLtW+stS27VcbADPd6k0lVBmNl5W6tUDXoXfLcVHpZb6iAsWcO9ybxRqKR/Xni0Afh2419oz1q9fr4FVqgEWQqzcizl2DhfXehSfRQS+IgsNCaDAouUpftzrWs8ABKc4xO+pR7k8jzigWyl+uz83fmTt0SAXc5TtXO7FglLqG6oDz9ZIr1Fy1Qr+hOYQT1hUsWgDVuhzqFQspu/Vs13jefEO+FEwLtaazOZyvjd5s6FjnAHESZyAcBJSKZ4A19K2LscaOp/72PS6jI+jco7q8SBJTsVZDp+M5a7XhfKvRGNZKp2tHLedfKHAJLWtS58uFPSKvsIGnHnQT8kY1xhzyLeaFKfJrEXg7u9xpgP4deBeTY9dv2a9BlaxBph0mTRZoFlY44E3KhUtyVGo0j3lvseCF1pdXfIrdAB0CxCLN7xGwDplduufbyKWw4Ls5Xag7H+vhKRcCCLjz3Ngs5ijZac3uQW01raj/5BHSJsgDz+BcT1lj4rLRoE2or/5d1Bplos3W+v7xK/n/QCYbCqSONtLzX8t3o+Vnfbj3QFi9KtaQTJ5AERJrmXvJ1XumIpzN4m+Qd0u5C/A5sn9V2iLtdpfltKeobN7Uj5L2TwmSWH6M+IqMv55qMhSzgmb8YyBhfah/Vw73Wlv1c4rcRnIRohvcqYC+HXgvpRRvH7veg0scw1gGfPw0FjTcCrls3ITeVJxkkKGu6OQW+u4Ly5ZGObFd1jIWcDd6hPSUXzhd8C8kAPmctNkvNxeV2wa/v/2zibXmpsIwzdhEyyCTbAvZiyCFTBjA0gMQEjMQEyCEJNIRAz4kVhC0BPpUYqK7bbd7tPnnOuWopvv3m63XeW2X1e9VUXfr748kGS+uBlOZjc6Nl2sY8h41ZVpU/JzOXQ5JxgHm/zdPPZVY36XdqLu0BHUqxkqSvx+pTxYdI72+I9/P+LQ+wq6KXH9c7/PFD3KGbhsu+WZ1EjCvXg8WWPQK2sefZEWlauu2vZI7A/rqQW4eH5kD7pbvwB4All/99W/7u7Kkvdv4L5EjLuRLYH1EsAihqXdNFpmfmGB7+Vsl6zt0TKjBQmruAU7+J3Bq2wAAIMSXzbn0db6gyTIfFBz2WOlv5Ims14Txy1ahMoqjxHsenAqpXE7bvnj44y82LDRZQbfNZBAf7TKfRbrdY8OnuUe55JZms5k6hC4RytxLpY26t17Fjld0Y9MGyq9o0VXOepTDvzkfnSDZ7J2MCsVQ+I55gd7hNmfau8erZTM/GOOsH5zaHy1612y0Gzg/mozb/f3U0hAPmHeCOQls5ADjuMFkM4l5DMvMVbG1ELMIh+BdtxAWta26NplIcfaDoDFbV8DFAY4rcj5/EwTQUCVK49GIASXNOvnaAxyjkcLG6EbLGTMCa4YRFbKXAFAA7Dzs4cjfdTv/ff1EjBwkUMY3+XZeAOBe7QSx/z3sx6i9SN/jhZ74oRmDzr5wOSIW5WMjwJle6Smp7Tn3ne659UB/Abu7zQb91jeQgK6wltWaS3icJdZ9Pk3oDi7aiMnMwZOWRyIA0Dmx8pbP0pbWOJkHlmc7M9V2WTumABa2wG+uI/jJaAfBd62oXu+tYHH9zEPOKzhrYmXlrVcYAvwBwjcdJg7Zk7fO6POWlUl+1r7/i6BeyywFgHk2Qwpo/159vsNAj3qJ+smXs0Rjn+JzthaS9Ed/fFgftQn/46VHOOBsQ2zAe+973v2+wDwP/vlnz7+8Lf/PntX/69/G7i/lLp2Z99dAnIWW1lQrC5oAZAskwiKY5U7LKlYfVnsXbj5d7bccQDgHWxALetrDgDtoYJwKLiy6NId88MNPXsRdK2Ppn+MYxBcscEC4tGdm3XOjY3OKIplADFgIHJb0bUcdv6frCJYCGOmmTvkt99Zl0AE7epqhs9eeoPZhgCZfueuLQaUb918L4FWqsYspyOjRz5sm4LT37cO+nzDcM1rvPWSzpgzGBVYo/Xicd9nB+7IAL0in7/8+9vv0km+Ag9+A/e9Mm0JPIkEtNxayKTULUAbgCwWP6oB9xi4VGprhrqRQSVAkf5aSr0lSl2770STMYaAww90FC9BEXrqzdpQkp1eDWSszvl/rOT5UMUBAqoD8gWUZ34rgJ5+mdmGQ93qqo9nPiX6Rso6AMkGjh/fBRnCYeYnB3mDD8/IeD87J4GYvaWnhZGgz2zJr4F2s4uV6mjYJ7/x2EdAKetFjFkR+J8tGNUji2e/x5TGfF+sP7/+498/fvHbf378/q//edqub+D+tKrZHftsEhCk1SzSLU4jizMWOSwqbPJcpWAnZToalLRCFwZSvRNNxiqKmVZgYaNIQxiRIUCBDRqeuoV1sOKh41IVSucGhzE2H/4rXXpFtOTHfvM72jkT8DgyxnwIZAOFqgHA4NABPYjxfoZL/fntIwcOX4C1Mx6bzyC7q8fIgdlDce+7jiiDtpO9lrV0kvQBg02NGmPefHj43MNa4XrBnBqh7fSO8V3uw/iEHrwi3fRZufAbuL/L7NvjeHkJxKwFmdPMwg3wrblHcw5f07qVhDILJs8IWPfsDE0GQMmmxWb4bEDOIjYAZjdHgz/5t1QkxgDv3FzpJVlqcWYexDSd3HukM7LEsOEA8pgnxkDE95jxBmugXOYI3AHO6Ic2Hnkxp9k8kRHufHQMUOLfvcVhHtnf1e/KaQbRCXEuXMijlTt9dV92ez+UQC+3PT5pSljWYQ7RHMLxyrGG8Y1xMGU94OAfr1pcU65eG5/RQ2tRrTMpKV9V/xaTQhZ8M70HlVKF71JCht/8+R8fP//VVx9f/ujLp6DSbOD+qjN19/vtJGDGGC2sLP4swixKLPKCMTYANnOssVyl1JBsFgQp5svCKqt4sr1K0MI7UyLbYN2z1J7evvbe5+EoF1Vyk42gGGDNJlGqUOr7MkBgg+cZQHaLiyoIJ21ctsq5gfEzlrb3kGgfARBQq6DZ9G56vXI6uo8DA6AjZkqhL1jB3oF/z/drsZt8cItFu6Kc0AHfytnMMUeyf5e/s74gsyvWtVbq1NXyq3HjW4WfmCPMK6ztrBc9sUar+31ne3xDyEejVm9hP+YMntHonSxlBWJ9xbDA+sl+rBWeMd/Fh9/A/c4Zt9+9JZAkwCIBgONnvsj8gTUUq4zAK6dy9JmY1s3f3QkGTKU2EwwlhYIF+Zkuy5/HjULqTAwu1qLasoQJ4AAeAHYPbVJuWnJzvgD0YpBbK22gaTmhTNEvNqbezDUrdcDhE5Ce0xtyUAXwvjIHF51y6BQYlGgQzqEs03eKA1k5X0ptKUPWtzPxJLV+1nR01bhKKRpZP41ZAdwztzTcfPYDXy4mx3rGWhZjgADpfH8aJfTy5TgggLv1TJAr+yzrK56SEkXxLhC/gftVX99ud0vghASgSrBoAOD5qTuUhSdSalrV62JGGbpyZ6U7+mKatFGxAEY5sDxbwY9sRZeX7GFK65/6mrGE9QB35IPlnPcZaFUKSItyzx6ZVhajUX313q8lq5STHLoPVkTjNXrbfOR9gAFAHfot1VuIoJ1+5YBFdZv7nD04jxzTq70r0oxyxeJVY/Ewntuzuiy/byULaPUDoAh41MvKvRhm+D1tylcvrX3ffPPND977boXtjnQYg4ZZX5ElcoveWeYIa3VMexwPYzmgF4MH6w6yx+vXS++0MusjKrRu4H40M/bftwRulICWajnsWkpZbABrLWAj+Mc6w4I+Wvxn1bDlt0MTGc0XbsDuzLO1/tMfQBNtI8cZgGg2GbOyxLR92XJtqfCjIEOALPqNlh36CXCoWRIFLlj9Ae30A4sTc6MlazczNj7ujxz9VXpvteP7yaCR5zCHCuY9On80badn7MgMLwF6ibEEyBvaAj/Z8CMYA+ShE/nqNdA+W8Cnp9/veI8UPMY2483rkUmmsDEnAdLMXa6Y/aenPe8xe0ymSOY2allmXFe8n/WdfeIKutDIuB55r4Gl6IQ1UGNK9IKqP9dlvHmmQ7avyizHkFlRfHTfArxzXZVecgP3R86y/a4tgQEJSHcBDLDosNkD7GrpAAeafuitgBgWT1zAoxcLM4vmSq5zKR/zUfBn7rcHCgOZtOCULNeMAesNm4kbAM9jkVWXpo/MfPYj4B4379HiPMwv+sHh49EAGZkw5hx8KmUIYNQK5B2dR6vuj9leRtrUAthK6RcLpI20/ZnvFYStlh1gnDZzRdMa3bCniinP8r3TrhQ1dWdgaSmovFW9Gm8Pc4pvP6Z7fNU5wVhKBw9+j/ziOpXpoMgVvcWYr3gPB2fkz14U5axO+RvzSYOOno8VslxNqdnAfYVWdhtbAhdIoAQw77bIAcKhvIxc0GRwY46Cb63aWJFG31nrX87gEe8bsdgR+ItlGKswPwHYbDhwk6N1xvdFd2vkZFpWHgsuVuYcaMzv+FvN4m4g7ChoH9Hf6nutV4Csci56DiJYsp/V2p5Tx0XZyKFFp5k6wTiZwxY3Y45gSWUeCSLeKU3q6jlTa09ras6qdeb9ejXNrsS37VWjTbTWFb5NDvQljnTsZ+ZqM58A+M9MFzsj5/gsgNt4F74f9jkO7/zUSJJjhGrpjmMsSS0bjyln9bg+OpPWWSC/gfuqmbfb2RJYLIHIUWeBYRHHCnDXxYbGQjriitWV3RvpH8cGgGMxXwnioms9y3GEjiOA4zCCtR3wVYohME+zBXQYE0Ag8irRqQGMGYBYSKkG3LG48Q5AwaOt5rPzEP46m3Key1IGDMCebX/2OaxzyLCWySVTE/gOdK3nbCB8K86L3J8Yr+I8OqJRzY7pnZ+TgtcblIqu0EtrDeVbknKGTrDAxkQBrTiVUuaXlrW8pBvex1pgWtZX+aZn5xk6ZMylDGi0ibxNjRv1fFRcEKMAaz3fV76sYcLaCYAfpcHMjrX13CiQ38D9Ci3sNt9aAmzgR9aTFQJgYcHiClhmE7lrEWdhnbX6ICv+m8n2AMBj4V5pDXGzL+lnxOJuMSnbqQV3GtjGfGEjYVOWU85mhWy9SllHtMK1MsSsmGu0Qf90VV+1mTGnObiU8rMjD9NCPnquR+9W6ZCZebGAb3RuZo8SQMtFc5Ap8xmXvRegkPuerT7Bqjl1ZTumYy3R3JjLejLQVUy7CWWP+cVcRyf85JDF4Yu56XPQE7Hox6sV/JnXhKuCZa+U6ZVtI1f0opeNfyP3ViXY2J9YNDAatVg3kTXteMjKAae28yo6iRx5+p7TTm7gfuVM3W2/pQSwrHCiH7E8v6ogACaAipnAVkHyjDVRy/gVafG+/vrrH6ijlAu/pbOY27mVkYW86nFjiiAjb/SlMum67enLVdVuc9pCNj2A6IzOWzIzgDenauMZi1atzF1uVo6jAkbZeper4EYdlMZ3VPAGYCj39lXXgWfst99WTp+Y+eZ4sTgAM8f8hniWQyIHSKyyOS0g4wXIx4qa/K4E3JnXWuqV00wGqWeU8co+eThmXeE/vqsYwN16V/aqROAeD9olr4f7tFz2q4wSK2VVakswz99++pMff/EF//NtKSri6p7s9rcEXlACuO4As4+2Cj5SVIANNsAzlkB52zPWdiwxbIarc7eXLO61MuM1eUfr3VFQa+RhRoBXouyUgDt6IO0bmw2HmCsuARDvZ04DcI7A6Ew/0Knc7vw8hxjeD6g/ewHYsd5j3T868JQqJ0bQFVOvlvqFvFbGYJwd+2d5Xk55/Gb4LrGQq3dkoTUWA4SgO1OeoswMcKzJkfYA+7zX4mjMtUinuTPt7hX6R64cbBj7bEGwViXvnj7H2K4YMJzXTPnwtnmVsaOnz1fe8wXXBu5Xini3vSXwWhJgQ2IDhL+tdUIaheCuZ0SAVqxWM2AMsIqlfpaiU+tfKUsE3PZe7wmbmFlieEeLu58tfzGtW0zriXywRo0eIHp0cHSP1mYyuJjeDt0zB7C6r7yYDzl4l/alE63wrpS4r63CUrWKlMw9dFSyxCoTts6jlKwr5bfb+l4CHqisxFwqOMfdUNRM24llnvsy7xk98u3xDfBf9oSNyP0OKoYWf9ZoAO5Ki3KO1ZgNoG7FFvXINwYF650zGUBeuz20IwuA+zsa2DZw75k1+54tgU8iAYvKxOpxsVhPphG0ADIb4Iy13YDOEijWMTi7GOdiKrUS444L8M3FT6xGAMPonGwFtGbLXgw8FRxIs9EyvwK89k5VN9MoAz0SuaBQb5u1+4jVYIONsSG8S+8F1tAzsQylSojMEYOCS/06sqZHgF5ySK+W0VkZf4bn0RlWX4K20TlrBN8k31qN16xcStZ0nikd3FvZg2pyvsO6G+sx0C/GE9POnpkTZs6KbcwCd9ooURRH+sehim+u18gy0var3buB+6tpbPd3S+AiCQDkoE0AMAXGkUpQonLUuoIlkw12xmrLpsziTD+86BuWYIH0bPq3koXVVG3Zm2DxqzzGCBBqbnGtQhHwGcCo1T/mnvZAMSLjs9NAWkHc6PUEzGQBavWnFBcS4wRm34d8cY8zb+N1JEeeo0+54Eoeg1SonHpuc5jPzr7x51u50o1R6QGH3Ms3yHfM91uKgTDDUS8H+w7QHil7UZotD1Ov1AXtJkVgLTxbXblHN6211r+ZdUpPSe+Y3um+DdzfSZt7LFsCkxKQHhNBO01Fq0svWDZQa8bazjsJPIq84ZpldCR9I+22ci0rNttsWdywigN65bVGKzmbqe7lqIrIGWc8UpEAgFw8h6wBAI+wKAmCMuCAsgNYgYKw6sJjg6yk4tguvydocCTHP32j77jOmWellIuR9pPHYIBsiwLjMzF+IR7iWu2vktmj2jnrwXpUP3lPznPO7wBvAFVoEbX4lXg4E3zyDeJpannuWkWRHHcL/F8pm9Y8PmMVp896WPWu6gEdXW/j+DNVBn3FWISSrLCu44njgF8LwcT4wVq1kh50pd5Wtb2B+ypJ7na2BF5YAnDKAcsx+CgGFB0FYTp0N89W2rSWmLT4mikic1fZbAFOAN9RK1cPcKdvbFBYY0uXFTAtIuSGEgM7S889W8AaAJ0xxIBXPQG1Euuz0xtZGtA324aHnVYOhZ5NvJe/vFoGs+O+6rl8GCae5Sj7zlV9GWlXEMkz2bKcvSJ6uPSy9a5hGXACHEueGdZKQOMsbW9k3Pne2jyuFYjqfZdrQKRE4gE101RvO/m+HFt01E7UVSnoOD+fMwsdtf/qf9/A/dU1uPu/JXBSAmwCAJWcQcaqhCza5j4+ehWWSSw23D9zxewiAEv+7aap1VrQMWr57AXutX4L2v17Bu/+HlmyUVlU6Y6g05bstbbnwwS64+C0MpOPWXFq84GDGfPMHOfILea2751DR7EKttPjrn+2Q1avDHrvi+DXZ5ij6P0R3p7efpbu8yCfg0BjhUzrJKwG1MiNbwcgiWHiLitvqaK2sspr1IisS0YX5T1LZfP9LZpT7mMrNS/9gRpHTEM8xK+gB43I6u57Ae7/AxwjDm2lec6P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0" name="AutoShape 4" descr="data:image/png;base64,iVBORw0KGgoAAAANSUhEUgAAAu4AAAGlCAYAAAClanP4AAAgAElEQVR4Xuy9WYwtWXaet858MvPevPfWrVtDV3VNpMmmmhJlUqLYgiESEgzrwbCfbAsG/GDAsAFDsmEZsDzJlmFJlmwZtl9s2LBEiqQo+1m2JVBqiWMP7JFjd4vq6hpuVd0x5zzzYHxr7RWxI06cKceTmScKtzLznIgde++I2PHvf//rXyURkfF4PObnerv+PRBf6e89bct7zzra6PgG0N/D/5LPx77PWCjD9+FnWmb4bjzW7/1Y/V6Psc/9d3497g7lg2fdZP/CGzF8GI5OLtJ+ayiHnWGu9vOv4XW62bvdrgyH9EG6NZtNKYlIp0O/Tra2Ua9LpVqd31E3dY/RSNrdLuPiUj1QqVSk0Wgsdcy8nbmOi222Z7/flX4/vR/8+HKlrHUrlcInUcH5c0ycM3xwZ6Mq/POtpHdZ2Epif00WP1H9l27X5KXtesG+i7c2OdVyhyzWlWe019SqFXzhlyXqwqRjvV/vblbln3/jVtLJE8dkLkfuJH59zqhtyxZzcHAge3t7E2NVcvuUSnL79m25f//+UkXv7+/L7u7uQs/qgwcP5NYt+m+xjfpS9kVtd+7ckXv37qXPaO7Eo9FI3n///Ynq8Ey/9dZbF1XN5DyDwUAeP34svV4vc+56vS4vvvjimY+FF97AFT1hiY26rYH7il6hc6gWWCQG7Hr9o/NMgPYiwB4OSkF7DObHMsp8H0FHygqgnpM+PezJs6NBCvCjymQhk1XCPztoO2DP1764w5aDX+fQ6edU5HA4km7XJl5sAKlarSbVSkUU0I/1SmS2aqUq9Ub9nGp0fYqlb3uA94KJT1Er6ftGsyHlcvlcO2EeTrV7ohvdEyJlnVDUpFSaUrdJjBdD8rQ9JZFGtSx3N6rSqKVl2eFZZFgwP5joFwXwd9J7Ma3GvFZmqpRMAM6148+g8EyrTgLeReTuVha8J89+buIUjwmF9+viXXyqljPeO7ieVxCEwyuvvDIVuMbHUy6TgZ2dnXnFJt+/8MILAjietwGQj46OtOxlJ+9edrVa1UkCk3nq2e/3p56WMYNJC/Wbtz169Eja7fbEbhwPWL6Ijf45Pj7WiRjgPd5o90svvbQG7ed4IdbA/Rw7d9WKBrzuHQ8UtO+10octA9ojet3JRiPLDZjrFgB08n0CxFOWvZhhN9DubPvTw76C9lBkUrb9nYPa4ZxZwJ45cqK7rytYjxva6/ZkMEyvZa1alVq9LoP+QHr9LAvix/FyPG9wuWr3/knrw0spzyZNK6tRb0ilWjnpqU59nOMwfV5Ho+SFyj1R0slE4MdnAbYCFr5w95Io8+7sewLcaUV+ErAA0/vgdk1eLmTgp3VL9iQx03/qjryAAqataPipvT35VsZ//+E3bwkMfNrlJckw8BPXcvJKxvufV7MBvwD3RbZlgHur1ZInT54sBawBlUwMIDembQDsZ8+e6eT3pKAdPpTz0B42ynz+/PkE4AbUb2xs6GQClnqRbdoqAGW99tprOlE4741+p/+L+ufVV19N2n3e9bip5a+B+w258nmWvQjUGqZONCnaMxnQngPsunfEoCfse5EkJiOtGQug/WkA7cklmCKHoRL7bVv6P+xkZ/fTLt9NAO2wHt1ICgMs22iaTKNI5qFsfL0mvLzW2+I9wCSoP+hn5F0JwCqVdBJUrdakUjlfpn2RGs8nURcA7ykSTEDhtHJh3QHvzcC+ZxjzGDgWTAjy7dlqVAQAf6tRyZP3U5p+M8B7cq+FqxG3+kfeuCX3tk4B3heYVC1y303bB/CLlCIv5Zu2/6KsMZNpmOdFy43PB1BGjgPA5dl1xpiyDg8P9d+0DUDOcfwDtDIG5zfkaDDO57XB3jMJyG/UjXbRh+e1wfQ/ffp0ot85N/368ssvn9ep1+VGPbAG7jfgdnj3Sapjp7l5UGvMeao9979SLbpp2H0//T4B4iaLmaZhz7L0do6Yadfuz8wVshMHvga0L6tjvwnAvdvtyTBi2wHk9VpN9PNRVvNOP1YqVWmsJTIneuJ5QXMvj0ZDGY3GUi6XpFwqS0l/gn7mQ+YTnfgEB82vSUaZPltmkgPc08re3qzI3Y2UxSwC8DErPquOAHgkNFvNSrFcJ+mTAgY57q/5HXGC3j27Q6atZEw0oYA5j49988WmvP3AmF1f+Zimfc9cl3Ci87p1kVLAXBeB22m9CODd2tqa2cnTwOMyVwbgzXjJT5ewAOBnMeyAU/TnAFTYcdqVl4mwzyw2f5k6TtuXfgU8F9WVc7/++utncZpMGUxqWDmBZc9fT/oQiQ79ksTPnHkN1gVmxoW1xv163hAOumdp2VMAnorHnWFP9OQZlj2rY7d9J0G7atgzshr7g/+//7wrrW6WpUi+zWH2ZXXsfiVvAmgfDUfSyWnbNzaayoT0ev0JqRFQrd5orAQrfD2fuNVp1WJ49QRsdTiEH0XnQPt+Z7MizVp2qT6ZJuQY+Hn1TAJYc0i2oOYTnT+v7NMfcPrrvQhwT8F4UdBvOgFT8P5iM6xUBPieB/y5E8bTtxi8M4YwhsNGn1RStyzTDuADSM8CndQJ3TnBoidh2k9zxegHJCCLyllOc655x7La8Mknn0ydEMH4I9M56bWLz0+fMzlhohDHzfg+9AeTrfOerMzrk5v2/Zpxv4ZXPNay70Za9vwD6WA6Dfqc7RYzCig9A9gtsDnjFDPBvgdw/8FOCtpTKJ9n3EUMsE+XxNwEYD7vtsyz7e5m0m13CgNSGVjXg+u8Xr0e3y8NWiMYnjm2qKAFGPjtjYrc2ay6ol47dYLpzS1SzKrzWy82TT4zE8Bnz7LMlYxXApY57iz2ndrugi/y9UzY9VAR+umtB+YmlXDvuclSrgsn9kOLjlQEFhp9NrKLZVxYKB9GGCnHouAa0L69vT0zMHOZANezuC5xGYytuNHAKK/KBnDvdFJTgny9AO+sXPjqwEnqzXVkogTLnt+4ZpRPMO1FaOpPUv/rfMwauF+zqwuo/V4kjSnWsudlMUEoU2jxaCUUgnbXskc/defwtx4TtlmgPdkNl4BO7BaTvThrwB76YwTb3pVRZFUIKGcJM/+yXOvar9kDvkBzpoHB+PmZDpQLxBT5nSeY20kGXtn3jYo06lm5S3JoRPFOt0FMG+v6d356GcUSjxNOW5Y/bIErMX+XpYG7F5nTpjt7DnAHwPvf04JVI2ifVHJ/v9j68O7duyoRWWQ7iX3iIvIOJhPIbi5jI+BzFZj2uO2w3x9//PFC3bFo3IBLb7iGgPZZLjjL3BMLVXK901I9sAbuS3XXau8cB6BOA7lZdnw+YF9Ey54AyMi7Pba//gB5TG801SkGXc0asC9+b+UdY3hJV6sV6edsuZSFr9VFypeEShZv0nrPC+6Bxe6ICMTPYd9TIJgF8chd1DaylAozYkY4YwMfzjGrbgSvqv974Ipn67OXaOViu57rVVoGxGv7c/3lPeya9yLwHuH+5EKhGT86PFKwFpfr+y7COM9iZ+d12jwXEsiIjz76aGEGf975Fv0esA6jvEpMe1x3nF38ms1rE6sntIOfEDyxU5ZbS85i8L18mHwCYM86V8W8+q+/z/bAGrhfkztiVgBqcfBpZPEYAk9dvhIHpQKq81p2IHiSTCl86YmVYsB+3B3JhzuWWClJ3ZSbURy0ByHwtPhCrFn2bL/knWSm3b6VsiXbWaWgyWvyqF2bZiyGVeeA9wwSzIJ2P1KlMyRtisB7CvQn0brG+s7o5Tz7fhrwnpefXPbFXQa8T65UpFOilHmPplQTLL3I4dGhPH++E2fQKwTvSCMIQMzLZlwWY8Hby4/W89h2ysWVZhFQiaUiLHGRtGPZ60o7ae8qB1vS30iSZrng5Nvt7TnJtXI50yr3ybLX+aruvwbuV/XKhXrPY9kTi8dc4Gfiy14A2k2jngPsOS17zLJ7qGnq6y7KsCOPiT1sXPvun81i2VOof8UvkFd/PFbGKH63afDXghaCJNUhSGhEGXMSAq2Z9mtyz1xAM5YG7xEOnKjeDAlNKp0xy8xMYGT4pIh9n3U6Z99j8F3cnhnCoMU64AKuhJ1iGeCu+0/Me9KeLQTvSUssedHuLsmLci5DoSJFdYEMYHxhLCsKVlymo2bZFzLWoa+mjrO08tQFKQig3YMxqRcBrEVJimbVzz3VAahXiVF28H4SMD7vetGnsPRMZOa5/cwra/392fXAGrifXV9eeEm7UTKlPNeRsuaxY0wcRGqY2nTo0edFcpciLXvk1R4Ddko77sG0h8CZKNupo9YbBdhFZDgYyqDfV016DLoX1Z/DIiGPmQfY6fs1aL/wx/BanHA+fs3uMZOpjnbl1/jIlH2fhIt5CU3ROYrqmQSvTpXaXAPgPgPVZ8F7FoQXBaxSVKvdkqdPngRiZXHgfpY3O2w7Mpl8cCMMclFGzvy5kbIQNFqkP3erRgD8PAYeN5vNzU0F/1cxxwWAHatGJjlnuQHaWXWgb9Ys+1n27OnLWgP30/fhpZTg0pji4NOiREpZxxgqnYB2T7wUQHYSVJpLpDRVy+6WkTJWph15TOpU436R1k2Adv7dlG1e5k1embA7hcw7CZbwZB9PJvko6j+1fKzXLzV75025rte9nYsy14sAeC/Lf8K+v7QdPN9VvlEwKeCzPIM/FZiLIJ+xoEybKUzWf/7UJMHGi+16LrfAzFPP+DLb7myPxj7vrNhhF/vs+TMZhpgYA/6ZaZO17ZyTMwHcsRJkzAJ8ortelClnzCTZz6KOJu6O4h7kzq5TznVx2yIOYNEsz9NuXncnYxUDwL7eVrMH1sB9Na/LzFqdBrRn2fHFM59Ok88oa6+1DaD9uWvaJwE7SZSWV0FewQsUqgxo7xd4qudbREr6Wj7d9Xg8NZHStB7hBXgVGaOre4Wvd81n49cCaDztgBzg5s9EOqOBq2cD3rkaMft+KvDul/YSQPzCp2THsUi71ZJuv6fQu1qpyubWpuZriOH7q9tluVNpq+yk3+8lN24yqUpOWsC+R5Kcs7zj3budMcuB+yLJmgCUMO1n4VN+lu257LLcb32ReICiuuIUgxxm1Rx0LrtfV/H8a+C+ileloE4uffnG+4ey10I2Mbnl9ezskQSS5hMpJYmTTIDhLHtcRqKDj/Tt2cRKScipJlUyTXvYIjG3S2NuEmiHzer20hfkvNssw24A2jvdhZl2yi4E//NOmv9+NFY5jwYHlk2LvN7WPbAYkIwY26IDos/41f/cbprn+1mCdzzfAfC6TbDGi7UmHJqUcVl3wbTaAnT7g77s7e4lVUtY93JJtja3pFFvSLffFXI7DIZDee1ORf/l2xafw9n3wvOeMwO/SB8vy7QvUuZ12gfwzqoF4L1I855foQCk8+5Zy2Gu1l2wBu5X4HrF3uzTbR5z1o5BEZ0mQzLjAIXpGc36ZOZT076n+7nwJg0utU6jrFp5JA3pyKPdY3nU3pD+uJo4FOS17DcFuC/KtPut58uT/ne/15uwdpx1m1ZKOMhg+3hysE2dmWwMRyMpl0rSbDTXNpJXYGy4qCrOh7vpHpHyIlu9HHh3AJmXzsT8e0bAER+fY/Hz/cDXgHckNKsG3ofDgbSOW0mgenMDuUZ9qo64qO9N+tHWMThhzTOIvPjOeP1udQK85115VhW8Ay7RXC8qj7moZ2MVz0NcVBFwX7Ppq3i1lq/TGrgv32cXckTsPvK9p21571lngmV3Fj4TXOqhplEyJdeym1PMSEohSHI0HOnLolSuyBgdtf4bGPAeDaQiAymNh9LrtKRWrcjgeEcq4468+PIrUpeebG9VZaM6ktGgLR/sleXLT16UvZ4xXTcVtBOI2u1FKw8L3C0xW457TLc7PSNevjgF7RuBXVzgXEW7MMjHyTZUK6/uESefCJywKuvDVrgHlgLvc2QzMcackM7ol1nJxiwAP6teGeeZQslH0JvMMKCcOhFZ4loxvhKv0m63ChPb3Nq6JRsLBAEidTk42Jd+P5tZOt8HsywyYd0B8H4NivadqnsPB82/F5bonAV2XTPtC3TSepcb0wNr4L6il9qBexFoT0G9uZToIJrYyBj4LsvY8u6M+lIa92Q06CsQr1fLUi6N9ftRryW1WlUam7elNOrLeHAslUFLKuWSlMZ9qZZHMh4a+1vbuCMjZgB8Xt+USq1pGsOxsbSPDkvypU/uyrt71cSX/Vox7KPRXEY7nxhpkVsLeLLRbFjZo7G0WeJcMBIAr/ZqrX5ygM1yO6A9l7gpU6dFGrHe58b2wHQAN0c64z0W5BcZ6Yx6vk+C9xTsZzUb8zKvuu87EprFAi6zrToNcEezbVkoe2rnOmvb3NySrS0cPCYnzLCnAP9W6yiUU9zzRZ8W1T/PvE9j3aPLlFa9QDLjAaazsm2e9CFZM+0n7bn1cde1B9bAfQWvLIP07lFP3n/ekf3WQEolwPlIwbYCcRlLpcTfQymPB1LRl5xIJQDy0uBYyjKSeqUs5VFLxv19GfVbUi6Vpbl1V8q1DSlVyD5owzwwHrZ9OOwHBr4kYxJqDDvS67akVKqqfzgAvQSoL4nUmmadNR6hty/L82ORz39wS771rLYg7FzBjp9RJZjw0Wg41YHgJEw7p6MPffkS/+FZnsVx9c6CaZ+mw89Ld67WlVrX9jJ6YBaAnwl8c5IX/lTdewLerTWTzjPFgutZyZtg318m6+pcrfZka04C3geDvtr0Lb6V5O7dO1KvNyYO2dl5XgD8p9Sz4IRF9X/tblVev1PxOVLmqJhxTydM0S6hDxm/XnvttSRQdH9/f8k2z+4dmPZXXnllHYi6+E203vMG9MAauF/ARQaIp1IUfre/R6OBjAY9GQ/7yrKO+x0Zjsay3x3I4VFbB1TANi8tSJhyuaT7wo5XSyOTsgDgFbhXNKAQiD8edPUc5TIgeiSDzpFUK2Mp129JqdIIWkpzlEEqo0Q6ew76WgaDNky71m84EikR9S/693jMv6FU67ekjMSGiUSlIQfdkvy//2xL/umupSO/dttoJO1OVzY2NyaatmwgqhdgzLZpyWHrVZe4wLSHa9ZsNE4VQMpEA+uw/Pk04yoON6fQy1+7a79u0NwemC2dCLB7QfmMS2cSy8iAHAvBe/owJXWcBd6TwNWoLovC32XAe6/fk4P9fU0vv+y2sbGpmnc2mHpLJDRv/TJtxcxuznxZktfvWsBq8nG8ApJrcHwoq62MhS/cu5chM1hVePToUaEcaJl+YIzDV/3evXvLHLbed90DN6IH1sB9ycusAR/jsQwGPem3DxXEwoIDsPlOwa2ysz0pw2L32zJA81wqS6XaEKlUdSl0rJRGSUYA5GFXB85x71jGUhUlwPU0MODOjI8tWLBcl9FwoOdUTboProDrUkU/G1NeqSSD0UgAYqM+k4CeVBr3pFTBP9mHYNjzUgDlfX3JqOYdsN8neIrMnjULVC3Dug+UYeccMPbsp8u6pap0BmP5/757S3535/p6v8KIT2TUG41V085qxDJbLEeh33GRWQS0c46YpV/mnMm+UyQ5ax/4E/Xm+qBZGT+1dwqg8VRNR1DJ5C0jp4D3tPRJ+cwsABsHrsYXcB6IjwHurAtPRtLTyUb8TPMAe8HMZcb1mJh8lErKusfgPSM9ygF9fWuVSnL//n3NpqkrsLmOIBEQ2TxPsxGEipf4elv3wLoHJnvgRgF3gGenta9gtFoj6Y2BaOWbAaUA7UFfuu0D6XePZdBrKViFiR5ASw+7MugeG7it1PR3ZAWVYUfZ51KlKVJtioxLllBHQf2A1JlSQhNe35RStWFgn+FOxeojGY+GUqlWRWDex0OVZEgZED6WUrlhbLwi+YFICeA9NNAOuw5Q1+tKOyoyFiYOAw041ZdauSydw12p1atSaQCqy1Iq16RUtuAkNmQxCtS1TkPtA5h6GHuYfD7Tmg6Heqweg0BG+4/zmFb677+3Lb/97NZcbuiqPoj0U94mcdlgUtpOwo9ahQlaSTi+110ctHN8o9E8ua5dRFOV5yU5SG8qteraB/6q3pyXXO/ZjPskuJzKXoeCjNaw7aXbNWng964D2qRsJnyc8X5UqR+rmpAMoSTcknScDWV74Gqm6xawj8xh2czhPFc8X0dHh5dwReZNO0IX5ncL4B0An1ypggsKoEfG89JLD6QeVgS0Lwv2RSLESgGrep7giHdYXucPc+8uMbqS2GwqYF+7n1zC7bM+5ZXpgRsF3LvtQ/ngW78m7aPnUqlUpV4tSYNEFQN04C0ZlZsyrN8yaYi+IapSGsGWj6VcY/YPYB4ooAWwGkNdFhl2RPptKQO0a5tSqiFJMcmJjmnjkoyRlZRgS8kSh4Z8aKB3DMgea33GnAswPurLaFzWyYHqz1G3K5POkikMN0ubBuaVqZeR6c/5nPowMVDQD5BnYgBjjnNMgPjlqgJ3ldWw33goA1YGBn3ptfelUtuQWmNDVwlg3Tlvr9tWlr1a29DjGHCZZOj5R33p9zry+Y9elN/cvS8jGnoDNsBBB9AdWwDNaTcJUupYNzIRWpJp5xi1atyYlOss2t28SCdeniXL3rr2bl+0F9f75Xtg8Sc+3XMqex0V5gA+o3sPaHECf4oIEhVkZ0p+qK1tWAljsRLZYamUrFgBGAlcfds93xPUGq8RzG5Zvg14aMcJji72TlkQuKcznQiolxKfdy8lD8hvbW3JC/df0P7L8OxTYgaYxDDWxPaNecKA6xEnUrrOCeQgtxjzvV/ofCZ507Z4dZd+YjLDJGideOpin6pVPNuNAu6DfleePfyWHOw8lNKwJZXOJ1IBFNc2le0uN7ZFmncI/VQmFICK1ATWvFyFfVbaWQHyWAEyUmCA7UDGvUMRAkAJ+qxuShnmXVGtjWrKspdwdAngmrtB5SYWcIrTCwAZfoh/ldqWCMB9NJZO+1iq9aZUSsbGo0+uVtC088/At4avwrTry8leViqDUd3NUEa0r4q+3ZwV0gkB5Q00MFX93cd9LR/XGI5j4NVzDscK5rW9I6uHTk5YiBi0pN9tyRce3ZdvHn7avNyv+cb90e91TUa04JbRpi/pIOOnULa+FtLFL3he3y1v+5hMBBrB1WbJ8ta7r3tgWg8sBuRzIL4IiQd2nK8A79sbgMboQyUOxjLo9zXhmcYShW1aHRyQoiNvNJuy3azKg+26gvgYiC8Gg+1knHd/f++U8pizuJ+KW13YtfEEKXTKZ16qynaTuKp0yYMx/+6dO0JmTXuvpPW0X+0dt9g1P4s2rn4ZrVZL353Ihhh3cRbyzWLc7L0xi/ThfRFvutIf/qH/B8hzbba3t/WdYLJXEuitr8Tq3yGnq+GNAu4A272n35PdT74jg9YzqY4OpNq4p5KPoZQVbCNlsQRF6t2iILVcQiJhYNRZ5uTlEAI3NUhT2XMcAWCxKQH7LxhydOYdKVVhSsdSGg1V4855VZeOFSNylNFQJTlMGeqNWzoJABiiK1cpTngwdahU+YpJdpDbMKFgMmGPLFKcsKQcHuIRch5WDSgv6Nqp23DQk+GgK8N+x7yTS1UZaHArZdtLUoNQYfz1OOwmbfRGS6/BVxpoO5RvPH9BvrzzKekMrzdwXyaQNL1PjNV2tmTZJEteDomRVIa15FYkyUEeA/u/ZtqX7Mz17gv3wOIQYkoAayjAy3Hm3YEl4IgskbrimGLIpH7zwDtEB4zwxsaGvHynIS9tQ6ZEwHSigMkSyWB6eHAgJFa6/G02cK/Xa0LwK4M4q2/9Xl+GrE6EjXdMDN4BhOjNbewKMD13igS8z+y3y++Zs66BWXTaO9DkUSTFMsDuq5rLrMaepn5IjLiHt7a2FNCzcnEakuc0dVkfe/49cKOAOw/RwbP3ZPfjbxtY6e4qyC0BSitNKdW2TEKirA0stoFl48BD8GmQhwDMpQLoxprFALPNhgHqIH+zTQQAq+QkgG8wr0lcKI/gU+QsY2XEmVgMBx31S4fxJphVWfUAqAHoViYTAwJTHbgnw24SLKs2NAB79h9ZsOy43AyadJuZA9wB6SNlzPEPV5ie2EISBxBOyNTA+kSDMCl3KP1eyyYmIVj32/t35cv73yfHw0k7s/O/lS/mDCeRtwCQa7AjDrhHI2l1Fk+yFLfsJMC9SIfPPbWxZtov5qa54Wc5a/BOplX06Z0OGmrscTPy9gn2t/D8uQkBMprNrS3Z3qxrxtVFmXfkhbux5ePijT3Hu2KyEkjsAHWbW6l5AHs5+DxuHeu7TNduS2X53Nsbcu/eXcFD3d6BaSfbuy6a3Ph3NwC4M/4z4cH2Eg0//5C+xBKgIrB+UQDe2XbAu/+DnefaX2cZ0jk+TCtZ9I0C7lyB1u5H0j5+rlrtg0e/J8P2joLqysYLIshTggTGmHUH4q5V5wElaDOw3zqcmXSGgT8NnCJAdCglDVQN7L0Hog6QrHjQJw4tNgrC1hAUOkLfTkbTckUq1ZpUkNNodlOSkqTrkbD25hGJTt507vYLDDjfEWgUmNnxSAbDXlgNCHr5aKlu0DvSOFn1cWfiAtAfj/T8ppm3AV2X+GD2VRvfk2HvKATLlpRhePfoBfnC3ttyOLi+wJ2+gOFbVCKjmvY61zt903XbHRlGS/rLjAwEhVVrS6xoBB1+XN+zsJNcps7rfdc9kFILs/oi4m7z2DMC2kpcDPtyp5H6MDl4D/Ayo9tQoFl02hx4Z6zb2GjK3a1mVjozRQZCPQBwrJ5lthUD77zH7tzdlkbsDx+3PfzOewdgSrzV/Vs1+ZE3bhkkz/RTVhaT7fdsw6+TYgNGfW9vT/8x/iuNNUcmuYgc5jxGBgfveckMfvgAeNyA4m0trTmPq3C+Zd444I5TDIGUgPbj5+/KeNAmSlDKzXsK3A0gq3DS5C5BIkMSJAJJCdZUxxYl1dGss8yIrtxcYAy8I3sB4Ad5jQZ5KvWt9o+VapT8yEHxKAB3AHxwheF4y1BqWnZzhIHdR7piMhy1lkQ2w9cquTGVvDHufAcgNxvHMlp+Vvh0BWEAACAASURBVBciZoUdkNGol7t6v7MCEPTyGoBqrgycgyVVzZ6qzLutEJgUCBtMkQ9bd+WXn74he/1rDNwJgCsI8Cx6TGthuTIG7dwXZEc96bZs4qWiSYIvpZ60Duvj1j1w2h4oxrYzgHuCyEW4pwGY9UpJbjVK+jOjsY6BdgQ6p+LpaB/GP8ANkja3jJyYFITGA+DQME+Ue27APS54sdgaxm680AvjYmLWPFdn/nzz/oatPnh/Jv06HbzbZUoLu6rgnXehX1806gB2WPVpYH0WSJ8H8E/7LCWT4imdHQNzfse1h/uB+wKJjQYbX9ULdVadd8XKuXHAXYHqeCRP3v2SHHzyO8EPvSTl5l0p1dCgk8TIRCPGdMOmW1CIAndNhpQGBypIDlaMCu51WRGAK1IetUX6RypRkfpdzYCqw5oGtMLUUxcDzABrS3iEPq4rFXV+qWlAKfaVpi80pl+lN8kAae2hHhyvqwSJsAWJzkhdDjhXpcZMGzadk3J+OzdMi8HxwK4A9mHWCUBVW8mhjAhS1eOM3bcJge2jGnspyfPeLfmHT75PnvdO7npyFZ6feVlSuQIMjEXMOPp4nC9Osy0EvNFd5vSrnLNSrkgDV5v1QH2aS7A+9pQ9MB3bRqAvAut+OtjtvCvSC5vlQvCeHL4IeA87Q4vg2uR2hG4ZGYN3r8vuzq46cU1U8xyAe7OxIZtbG1Kt1vSc5H0YDAdTXUmYeGAbCzBz0D5r1SEBf1FjDLw35a0XN2aC96K+ScD7FQta5d4ikBS9OpMyTVKXY9bj4NL8Y7AISF9kn1mP1zIge9q+7q5E7AJSGgKPueeXKfuUQ8D68FP0wM0D7qGz9h79U3n8+78sw+6RDIclqW69ILVGM3ijw7SXpYLPNgAc8I4mnoBMxagldYGxDTBt4F3lMiEwlMyTuM2Mjp9JCS371suaPMkZcYJAVUuvZTKTD2w2shasJVWhAqPOCoDJZtSeshRcbQR3GCYV5migmv2QkEkDV4NXPGX3Olg5kgBqKwB00zEa+471JKh9IGOtk2V1VctKDZg1tb+M+yahYVqgRjgdnVgwWdA2SEmO+k35xaf/nDzpbp3ilrwahxKENG2bJWc5aVBqfK5FpC5FTLvq2k9hJXk1rsy6llelB2bj24h9D2AS5hP3mKItAe+x/jqWeCwB3nl+0Xb7lgHv4UOkE/sH+wm3fJ6s+/b2HbNrzU22DQASZNrPuNmwb7UauZeFOs9bcZgF3t9+YGSMg/RE9R6x8Zkx6oqx7qzgANQ/+eSTZDIUs+j5DLjzZDB5dxd3g6GPioD7WQLmWWXlv4vr9dJLL8nLL7+cGCicZZ2uyph0Vep5Y4F7t70nH/7m35Pe0TORclMqG7dDyj4b8JDIGHMOe9pUaYoFlRpIhcGGiWfjoYYRt2NMB25yG7DxUEpYRdZwrNlUBpv9PcDUnGBgvAHMWE/2ZDjsmVQH0A7rjsWk209q0iO3QzMpjAW+2nJXEoyKlMaTkAyYCOBgg3e7ebt78CrHWuKpbpL0CTkML0hLsGSJl1R7r4G4nMNcZszH3t6U9NNA6vL3H/+AfNTOauiuysOwTD173Z4yXkVb/NLPfz8PuONwgdUnm/r+TtFRst9EFld1K7UVlnwmV9Xao41ngrfe1j2wgj1QDCztU8ZRciZ4dreiBaNbdaQzdn9nvs+BSz/PNCDrFntxF2EV+db9hj7zsLDtVjusdE52ZBEDfZLu5vlmok3So7PaFmHdY4Duv//IG7fl3mZIXhUlwcro32PpTU5AtKoLfIyxJIt6/PixHB4eJh7rvNtg3/negXb8e9H1cLCO9ITffaXDHV64r/yfs9tF4PisAfMs1j0z2SrZSjFZcWHhuffOui5ndR/f9HJWErhnZ7cAWpOtKPcbfg9/JdfPtN4u+EiGHheAhP1MYMKGJeTOh9+QAYw7SSLqm5rJ0kCyyVEA6eqvbm7vFjmuPuamBS9XSmogo/pKtWfkcxhye3lYdYYi/WORQUvKzW0LWA0WkmRUxVJRKlUD82jWx10ZdfakNOqLVBpSat6TUmVTyhUAN5MKa4rJYUrBAjLMEsyIPQh9guYd7XznUErSN+ccMreWaiETK9p0gDsY32QvZIxV4xgGGbT4AaDjemPafvO35xiAvZRMy8+kpVxpyC8/e0c+at82Zj8sSlidLVNsrMz0tqT7udtNer1T/Y61u9sfyWE39Wq+rAeYewbf6KJts9mcCpBnAXe17yKzY+iYebIa1dDXLZkTyyC9ft/kS7nctZn9LqvD1udd98ACPTANTHe7EBqRbWEenIeyY/BeqHuPWfhpQauandhAs43jpneulQZyf7MijYoPbJMNiut/cgBf0gDC8wJOi64OpOy6tfOnPnPP3j2R1n3SXSZ2+MmeaVXAO04wXM+PP/5YATu/Oyh3Us2vbMyOT/t9gds69Fvqww7xAohHysS/ohUV6+vZ61KLnNvLiFcB5k0YmFighf/Upz414UZzFnVapN7rfab3wEoC99bRgUEPZXvNLQWQaMzvSLXDCtQDo8y+2OQxuCPv4IFQKYjimZFKWGCLObYWHDkOdz+R4yfflmH3IIBm07PrOdXK0cool9GAm8bbXFzK+jc7agIEZZzdzWWs2UWNlbdECAqwYc+V9UbS0pARAJwJgru0lNCL99QScowt5KBHViMF8pX6llQ27khF/dqZPgS23DQ7QV9vL7QQG2vJlZhwqMf6QASLyc6uSHVDSvUtleyo1p2vxwNlZylu0OvIoN9T1xv6jIBX17Ergxv82v3B1YROKg0q6YSAOtZe/ENSvfWK1mc4MFYexgErRLt+5k7D36rHR45E36ILr9d0ANVWwTqjv2c1o1JJsu/9zsNj+Xu/fRnpxLMP0SxbSJJ2VWt1IWbOp5KavVbnQyUF2G69pre5yrIqE5r4IhvH/KOsCcLUlSgFNfE+fK9WlGumff0euAI9UART7DmYzDAZFvsmWrVVL8ntPPO+bMAqIkglJngH2cqay0Neu1ORjdoUQJXTdC/KcHsjOOfW1i1pNs+OZZ922RcB8DF4v7eZdZqx422VN97iCUsmw+qUydZ53pbOnCNtZKUEoI4khgy3/O1bkW49/qwItMcEI9/ng1d5l+U33p2MxZ5N1n/nc4KimawB5B3YxyD5NICZY70NRXKZzPWLLij7Ip+BhfckT3rVz2BCcZ7X/bqXvZLA/eiQCG6TYQD0ADtkueNB04ydpbJp+AL7zQPDTcVPvreHwhl6jjc2nqWvKimDS2Xpd47l8e//iowHx2aBqBlFbZgBWHW6fWnU69KoV2TQw0qRB84kDMhLtA61qkJpE6RT37IBd4DxiEHBgk5JjqQMvrZnpAmY1MYxaF6UISUwddA2bfmwG+pDWRWpNjalQuQ3+8DglzfCxIaHMaBDzchq3uyAckuUxN+44wxlePRYRuWalOq3FLgzoRlqZKwDcgaeIIcJwafKxPNPPeZDAOvY+pdJAW21iRITEQukvf/qH5C7D95MLDO5Zir/qNqqgtmNIbUxUM7nPuDVGw2V6PA315zrpr+rfMSWH7/+wbH8zBfx37/8jQCxOHlJ9uUVZEt6w9g3XGfuKa5lCCywL2aA6tNYRyrTTmxESJxy+T22rsG6B+b3QIwDeebb7ekuTEuBd8OZiU47/FlsFenVLAiu5C2Bpp5/hVt0zEy+NPclrOutW7cTUDe/p063xyLAPemjsPObL27I28FpJv1uspWXCd65ZwDqTPYA6Q7a3SWGwNM8UC/6W8fskOXUkyrFAJ3PHAxPI06mXaEi8KwEV5DTILcEyPOP+2KWtOZ0d0EKwmcBes7/2muvaX2SYOc1eD9t15/4+JUE7ocHROsPEsaDh6Neaygot1ms6ccAymiAVY+tLLsxj25vZG4qJWU/jZ03/tPY+LE8e/+bcvTkW1Jr4N8eZCcaLDqQ46OW1KplKbd3FBA3mrDVG8kkgMBQTcuk+m7cXKxcZaH1O9WfqJREQS56deQ2OhGhrsaIe7InZekB7GrhiG3kUMGwesQrA16S0qit/8r1bdW+K7NetiRNOukIWU3Ro1uiJIOLsP7D7qEMAf6VDdX0jzTRkoF2C0Y1oG/sO/W2xE0K7qlbkl0vlMd+tEm/rkgpBM9u3X1TXnv7h9X9gHZyzZh8MdFyJxrcDrCo5Br7dVMW3tnjQT8wDhXdh7qh8+Tn199vyc98aTWA+yyd+7QnciFHmOjgZRM+mbyrJFUmCCfIsHrikeQmHhhYtsGAYHDyHlSlBku7niid6m6IYSDjfb8/PSPpNOBOBWLm3dF5Rv6Rk804EJ2ofMF+7HNfwbuROUXHaN0W6YlSSdPWw7RexjYPwGf7uKQWkW4TmfZZzpKzIJDV23ZeeI93BUCdf+jVGTs9ORJ2jrjF5DOaxkGm+d9dQuMA3Rn2ouDSZa7bIppz38fBvCbP2txU+Qr3StqXC91hC1XPzzkNwEO4cY9++tOfTmRka+Z9oa49851WFrgb6xp8ygHqVdNl28y3rww8N5KxuMbCK0wNAJBjAe4mrUnTWOvMuATJWZbO0a48+r1/YKC70pD65q0QgDqUEccO+zJ88vtS274vldJYSlV07TCYDZNAsITKjJzA1CqyGYB01Swe1dedkgHtDGpB+qH1gz1G1mPJjew97/7o5pGe6NEA7gS0qnxnIDLsqNtNaTyQMm411bqUqrcDCOcFZ5lYk0FIdfR9GSOXgX+vbMm42pSxhHoGRxuYe/OKD8cyKRqYjMZWGmDkAfVIeCwzLEmE+r2R9IdjqdYb6sBz+4U35Pt/6Me1zw24p1InSudFzKSL77BFNCceW4nQgJ56XROaeECPBmiOjNXnmK+8eyA//9XLl8pQ50WkLPETC6huNEkdvlyA6LyA1vgc9Jtb2Z35aLEuMNMDprvOgkp89gHwSyXJWvdrIVZ2bfmcPDfBure4EzPgPaDMIvCeAlArZyocyrHpAPdC5n1B1p3VxG18tS/Rim8ROU+sa6d/EvAe92notaKA1fOSzHCP8I4ArD958iSsyhtppaRHtyvPnz9PbB1jcO54wVl09gese1BqfEedFqxn3gMFM5d5mnPt5lJJ2XdAvGvjAfK+ou37nHY4mSbPiT9/4YUXVP++Zt9P29snO34lgTtSmTSgwsA4f3ODAiS7BArV6wru9KFTdt6+AwjrIBOCVZFqAJTqjbrgv82LFhDIDQcgfPrPfk12H/9T2bz9ICgWgnxkNJRu+1hK/bY0qp5FVKNQFZQD7GHDDTgT0FqRcbBFpBow2h7kapfGwZrJWUh6JONy4tzigFkdZjQ7qS/pWvIlGHgdPHSSAtfek9KgZTrx6qYFlwZB9TgAbQXZMNaAC1xhYPNrGzIK7jJo7W2stXqo7l210gbe0XaOSgDNsYwGSFhMLmOOMyUZ9vvSGzALqslQbSvLcufea/L9n/1jsrGxlS4jIl8KkzAGxQbM0hgbs67KnRy8K5jvdROQ7vIariGMPfrPr7x3ID/35YOT3e3ncBTuEvlg0KLTnBS0e1n0AffvrHNNc5o5h2bf+CIZg/LOPd4pXGuy5aokar2duAcs0RkZrOdvyT4F7Pgy4D0G7dMAbf7zqcz7FA9zmzgAwpqyvX07mSbE8pL5LT67PWZNUtJ7ejLo9Kc+c1e/zkyEghbJy5wlmcmsgizZHN4jsOgEmiKF4Z/LWpzg43s+jyUt8T4O7B2ox3KXswTqizRtUeDu4Bz8gh6enzDxkDX+k/fmabZ5dfHvcZ558OCBBlJPY+tPU4/1sdN7YCWB+/4e8hQLDgLYMYDDOm5ubuhnHgHuAR48cArcg0yG5iKh4WbSfUcjnaHCwBsIrCnoJxDzybf+Hxl1nku5sa3SFoCz2SAiXYGpBlxqlGaI/kTbXVONcqlGABFBnCjdAe7Bo1VZd1hq83cHVJsHOwAc0EtgLVp1C7KleJuEW/IntZCEq4ctx0WnjFSFX/jOkieNZajadWX8NW2qSVsoyxxgeHjxXKcszgdb35dxrSnDkWV/hcUP0bXWXlYvLAWr2Uyqewx+9F1jIQCPgHcmLDqZ6MtwXJaDA6zRytRIbt99IJ/7qX9VGs0tlWro/uNxomt3DR+DpgUHIaOx6+FLkYB3Nl5sOoEIWnjq+LX3DuVnvrS3Ms/0IllUFcg1CN5djmnPN1KtHlkFKbChXDvHXNwtUcS058/ORFUnqOvtRD2QdW3K87UzXmjhqzypeRLwPnPCkAPlm7WSvHanADBFhfivzeaGbGyQGCk4QhU056JB/DzWPQvArcKud4/Bewr006DVyeDV3NmWTNIEIH/06JGy6b5Smwfk+LF78qT4O+oHJnDZTAzQp4H18wDxi8hl4tuiSL7CZ/wDtCOfcdkpvzuQPwspSxEo98845yuvvCJ4wK/B+4mGuhMdtJLA/ehoX1l0ZpMASEAj4Bfw4+4cDgZBvDDAKp9Rl5dyIqVhGRJwblrqlLnmBuOGe/bwd6X18deUjR8NAcZm36iWjuOQhRQ1i8pcFBkr463JjQLDDGi3bKRAbRhsNK4hI6lqxQnkHKp8xl8/BF7aKkJFg1QBriRWMp25LfGp/EfZC+Q3FoCqWnRl3Cmzb1aTfAYbH7x1FYCrnzfMuWn5FfjrxMNceXSioeC7HgIjDfwrZFd9vWVwVSce+h9f8BCIQ18C1pkYDIZjOTo8kk5/LJ3uQGrNpmzeuid/8k//G7KhLEBDJ1PqFIPuWlMr22qIBsdq1kFWUqoK7H2i1e129Nq7fzHH02fs840P2/LTX9g50c1+Hgf58uq0spFONDbOGMCx6tQ3AG/LpLVTTwrOo2+uY5nLyJZm+flfx745szYhWQCUZTQyWbA3C1RnGeC0VnnwngDKKY4zCSCd1bDoWAPvboyQPYh3DM5nAPZ0m72WsBLgPeqEhcB72N9XFfiZb4e1ejnwznuHoNKnT58q6I7BuP/OuwaGHWAfZzx1KQzvEcB+UTbU+GqdB1Cf92zMAtjTNOfai9GsyANZXb4CWQkrjrzGSc559Zj2/Tz5DOD93r17ia3lWUwYTlrXm3DcSgL3/b3ngWU1LbQHpLq7iOum7caF1bWkGJublrETxtbATCVh5wF+ykCrZttkLB9+54sy2P22BvMZo23UtwWDWtClgu4hLjJox20XHSgA5VhURgy1AWVP0GQgWI8PAZ4GqrGCskBa83tHphKSMKlVolkjwnbrZIN9NFAUYG/1t2HPtOMWXKrcuAJhlbwEv3TT4TOpGJqR5LAnw34vBLVWpVyzBAuagIn9VGpkcgx1kQlm7IM+7ilj6XYtc+FgXBXmOcPhWJ7t7GlW11GpJlu3bsmd7Tvyk//Svy7NjS0F3gOcfgi0DexAMPvJRPXTH+oLHwKMLajYnINoKX9zLQH4v/mwI3/z15+tzrM5Gkm7201kQXHF1q4uq3OZzqIm83z18+dYA/eT9boFpBZnSLUSJ6GfjQ9u4WvEDOQHUhuzm7VtVsBqUvIilo5x0zLgvSxvvthQNr2GvM+dnXz/CXZ5tcB7rllxd6c9H6rsNX/z/oa8/SCdkGT08KG9k+B9st3TglYB7DDsgHJ3IMsz7PwNYN/f38+w8AB+sIGvjBaB8ssA6rOejJOCeMrkOXC2PQbwyFkgzs4ic3byLg+N8PpS9quvvqrs/5p9P9nYt+hRKwncD/Z3E9tAwDrAjweWBxtADtBU2YkGNBqYZqBHWuGsLZ8BfC2Q0hxffFnNGff3fueXZHj4Xkgk5Hpvk9joIK42kma5iLTECCB35sbBBiYZ8G1e5uo0oxMAY8RT+Ykpkw1sV6UCIA2zANXJ60hn9YwDbe0FFXT1wdg+OMSbUzzZXC1bkpTKQZ8emHmTu1CerRQglSHY1L3wR+pRb8l+zBXSNPT6UwN4DdBzfnWA6Q+lPxhLHyA+rmpLBoOR7Owf64QJVxmaQRDxT/7pPyP3X3xFWXL6w6+dB7l6Ei0fhPFvZ+Lk18WlUJa221Yn/Jjf+qgrf+sLzxe9v89/v/FYEzFlk8OsNc7n3/EXewbAH6nlF4ln8Jqtgfvy12gZFyVbkRRp1PMytBQU8lt/YITDXPAekHsRYz8bXvNeqkqz0VDr2lvNqrz9wJI3JZOBKUB/Ed+Zi2beC+sddUARg/6TP3gvSg4Y226mMqd5kpn894z7JEl69uxZIpksAuzcMwB7Akt9A7C7JWQemK8aUF/0KZnGeus9lus8QDsA2h322IfJLAy8B7Quc964z6aBcn9/v/XWW2vwvmjnnnC/lQTux0eHKnfhZiFhkmX2NKY8YbwVlDrYK5lHexVQXFMtdnyjxbpq83k3ycZ7v/tLMjh8GIj2YGmYLO2ZHMQiVoNXumq+zSseFn6I/j1IZRSUIn1RbtvkM65NNwkKmUkHUirXpFozCYk9cLDtYfah+nZj0hXIqqTGpPXmFBOSOZVqAeiHCYNOTAyox5MLtXMM5xkOcMmh3sauq4WdBo2idYdh71vQLbIbdXEhi6xp9TkvoIVgvMGoJPWNW1Jvbijj3htUpNHclGrDsr/x+xvv/LDcun0nsYD0CYDr2LlWLB3zMuUaugtK3o8/HozcQ/+bDzvy06sE3HUCw4TIVkJg/ejTtSXgCUekFTzMWbt81dSileenIFst+66B+5IXU1f1uupWtcimMrQGdrjTYHUAjbpK6quKRlBs1UW2qlnqOCmlwOs9D8A1cQ7uQTCc1CFX4a1GRZ1XpoHg7P7zpgVJMuVFuuVM94n7JDP3yAH5u5tV+ZFP386Ad0tTMh24W59Gk6zwK+8BEiQhi+F+8DgnB+1OwMWuMZ6gi2MB8Pzz1Wmv91UF7Nl+L75XpoF65DKMQ3HyJA9qvXv37plJaOLzc06XzsyabJzpjXrDCltJ4N5qHZmVY0ispNKRYJkC484D6bp3QLjb67nuPQlYUbY9lWDYAGAJfQBXH/zeL0tn/32zO4T5JnlSCEzV5SANCjUJCf+MQUdbHAJVAed4rQfJigJ3dbMxQF4u4Yvu2nVjr8s40OhEINg/uo6TCcDQMrm5asfsJA2568vMhPI6oYhnvfi3q+2kThcsAJLP8JdXrTvtGw2l1z6WTqstQ8C46uBxm6E9mptWSjUecJI9AMCbmviJZE2A9GqtKTVllOoK6G0yVFVZEYMz10GXh9Vv3SZapt1Ps3pqptlyWQdjBfFqJ2me7R4JHyfL8hn8QG03RQH+b33ck//zV5/csMd03dzL6oFpDLCDRiZoRWw89+5ZLEtfVrsv47zLxA9Y/5OgblbAd1g5ncA69l5olofSKEcZh3Na95hZ9iL4SSwVenWTXKY9tTB4nxqMORvAXwbznqlRrnr5+rx1H3935JdhrTjaocgiMp3UpNcJwE12UyQvsSzG38EO4vnb9ey+Qst7BZcZ92q/ToA9/zxOk9MUAWXer4xFAHiXufCT9ynsO/9Ou+VZeM4Ju49lZGxPPEsGdNo63KTjVxO4Hx8p6IQZ1tS/FewTLbDSpDLmNOLWjqplxy2mhjNJJHXR0SKIVDRjp2XiZGQhE+dH3/lVA+6VDRkpux4SHQU9/HhIJlMCNMvq4OJsu+nOzaLRgl5hzY0/YB/ViwuTA5PHuJxHkzPh4Y6jTGCVLNmSZ2Cj7kFfDpAOQZyqdwkBqupQo9IYA84ObqnACFYd+VAQkqsMv9KwdlUqUqvUpN3qilSasnn7rmxs3pIKfvhVAHdddeww/TBI5niAjMZYfD7z2ABdAWAi0OsJDgk+UVL4H7LLEmfgrjCeBIPrw2dY6amUSYOHTX/qwTOq1yfgmIDiAOgNGHV1APjtTwYrx7jfpAHjRrV1SvxC3naTyT3BlDGjt7bmXO5OybrIzD4WlhYGkdXY+dsko6vHIHHrdmWjOpZbDTXVTYrKqA4Sxy/Rd0az2ZAqrmJ5EJsl75OytupleSsvm5myrx00hVGd/tX8LjiDPSZqlZ+whL/fvN+Ut6eAd21CbjUjqdpYVKP+4YcfFMpiLCu6yz8NtOPP7iQeOvibANiLLmUeDE/72z3gY/ad8vj7xRdfTAJLT3K7FMln+IyA1ddffz0xn7B7YPYE9STnv2nHrCRwx8cdWYbC7shK0OQypnvmn8tnPLumgT8Ck1J+BLDpPq6wup7QB2D66N3fkPbeR8oql8nsKdhPuibcNPUiSGJCdlEYcXWkMWZdAzmV0ecYRaL6d7dHkqGyuUEqcC+phMe80i0g1RIw2fdoz820ZiiDfltGI9h+2CRro7rPqG5+LFJtSkVfHBVlwRVQA5hrGwqK681NXTmo1WGEjAXHpcVZcn1nqQwH4A9ARjpUVpadvnFrTSZIrBZYfEAA8Dr5oY2WCIuJ08bmlsqamMSwdMwL0DTtdg2cQfeAUyLfOY9nTXWLRPqUiYAzKwkLH2wqfQL2tfeP5Oe/shoJmG7aYHGj2lsQu2DYqSCJ1ghXpU7GBWWdCGvxuwWZWbdXHOBdVIqB9toMmJs/apJ5h+hxoHdvsyT1SgTec4w44ySkAcAHeVQCrk8D3gMQn4Qw00HNZTDu3pOLAnf2/6kfvGvv6GiykZ8Yxd/BkpM86fDgUGx11Yi5WCLj74WYaed9wbGw9C6jWfyuu557zgLxfMd7lUBVlZh5LF9g3/ncZTQnAdfTZDGerMn19o7frucVuJhWrSRwPzzcS5xI6AYFkapda6uEQzOmqgtKYLxVjmEadwCqA0nXIeq+wWrRWTHYmicf/K4c776nmVB1mqAsuGnLYbkB5DD/JQYSGWnCIfdYR1JjmzkYcCiTDbA1/yoa+An3HTKSkgE18XmvyaB7bIGsmoQUyQkSk5FUyjVp3r4npQDQka5sbt1WVhywTiAnMh/aAQBW+UmlrJITjqevYJI8utyWEUcK4E1eZJIfs9oc66BHEKglpLLES/ED7ZMjH0Q9XsCXJ/0FyiDKcQwI5gph2U/dElL982tog+ToLgAAIABJREFUQk1mY/sbsKff9BoPBjrJoE1Ib/KaRK7rb3/Sl5/98v7FPB3rs9zYHihykJmWRKtITsM9fNpEKDel85eSyJQrKpFJxNRTOepi8G4ZoMlJkXWtmQDvAXTixw/L7sv9ES/vw3/mRKmjSvb8hcz7kuD9qgD3vGQmTbSUnUDxV6vdkg8++EBXYfOBpzFYdyAP047+3RMv5Vn2m/LMLNLOaUDaSTF3momBNO9vJC4uq1nkPBNPWjQh8O8oE+bd2f4ihv4k57qpx6wkcN/bfabALZntA+4Cw+ve3vaQW7IkAoQAdTzEaKwBjfi5A0hdJ2eZVINOHZa8go/778nR8/dFqjgA+JAcLBaB8iQvcl07oDYEeoLoYbXRh6srjCZcAuSH4FCVixigrzduma5dQfemAnSyKiqL09hU9t6szAyMG4itWr1DQC4vDWO4LTDWgmuN2Ybljv3fUwvMUQD19I1lLvUy6FfKpCwANA+TA2UH7pRrEhX73urkVpWW7InzM0Pnp00WjLnXALOQFItj3cud382PnclVNlW8JsQaDPQ6+jWmngzYnlyLun3zw7b83FdWJ3PqTR04rnW7kch0uhkHmVlJtJDG9ZDK6LqZsfJnkXDrWvdx1DhA2KKBg6wq5hOZLbPwboHGffPrig6sV0Tubbpe3vjhaq2iAEZZ9pAnI2DthLRJX1Jpg04P3ldPLjOLcU/6JJIAqWQmSIR8whFge2IwgVvM0ydP1PVH3+caS+Zsexpb5qQR9wnymDhT6k15Rk7azmng3ck7nGc8h0q8L0Cbf6fxf88z6zDvr732WkJorJn3k15VlRvZ8DVedOQ8+bkWPvJgfyeAtdhdwNngcmCHLbEPANMYeLOMhLk1/Tmg2hIQMVinGmqrBvrp5x99W/Ye/76y2+Yggy0hwasEliJPGeugzX8kG4J9xxEGCUqlvqHH1BsE41hga7WKXtzqwyucY5nB4mUOqxRnytMJQZgu8MJXd5fRyNqEthu9fvBWd3Zc5Sa4GSROMAbcNXg1TCrUvxgpSx+5jtUFYGFJn0Trwi8G3MP58Bsus58Bc+rmEiO05dg9mp++seq2Dz7uTDLMAtOz1nrwqQ8G5qdsWVJtpl/RyUpsn6jXQ603bRXBZ+U+iXBZlAL3h+01477wk7Te8SQ90G61J2wfZ2WmzeuzpzHzJ6nLdT9mvmd7tgc2mozVkwGps8C7j7Pm5Z0GoyaCyvBLDN55B9za2lICKAb4GSBUkEQoBrFFdToN856Ut8xM5YxuoHnAvQi8/8gbt+XephFwMXhn4vT82VN5is1jkMRo7hB+z4F3B+2AdYA+WnZ3kDmjpt2IYqYBePd856cDaf/JpNXlMyeRzuh1z7HvaN4B74nUzfO73IircHaNXEngTuZUZZ8HSGGCS0qJxErG/gKAjcXtWbZU2GS1FoRlboQEQrDlBgY1q2rNGGYFnWUD40f7j+Vo95ECd9hvCwYlwJKkSMZCa5mNBuGT+h1WRw48rRwziEkkJcHS0QNWPVjTvwccA3R9GT0Gp9zknrAIwK/2ixGQ9farvCRMVOKgTs4RM9zs5+w9twwgnz5jcHRWW1nu4UC9kF1GYyOtBd8y8TGQP9b+d8ZcJUU6MQLAW+AQ10LBd8+kOjYBMJDuDLwnW6IfuCY+MNtggR+/SZ6MgYeJSUE9ZQDc1xr3sxsA1iVle6BItoG8C/vSaVteVsMkuNFkzFhv83rAV+fm7eff12t1JTWmbToe+5ejsY6nxOq4XWvRcTH7ToKmu1skqmE11EwHMhKViHlPAGkKTVP5e8Q+588Zg/cMIC50m8lC5pmY/RwBfWHRBR/GAL3IIpL3xIcPP5SDvX1LUBiYdnsP2HvEWXeupJNL77//vjLt/H2RWz5e6yLPfR7nKgLw3OeA9LzrDOfnO5hyALzBguVvsjx4h8n/9Kc/nbGoPEm559E/V6XMlQTuBwe7ynQAFNk8EQ+gzoCkBVbA1qQJBoz19eBVB8QM2oBfllhTVtrYZ2fj+R2gbIOGyWO8HICt3asWKOrZ+RyI8k0cUMnfFgw7lEZjI1kCtv1ToGuZQVPJiOvxYe8oj5cTQaSW1t4mEM5qV1WPjpWisdgGuNHWm6Ze66R6eXPkAVjQHwriw0sMNh4PavoGMO8OMN5v6QJMmMiULQutT0A4n06GdIKFXrQULB7H0ut2hDpaIFfad/xJWwzIDxL9u10363NkP1wPJiDe99ZGu76/+VFnzbhfldHlitWTFSRiLOINiRmT2lm+/N0uCbhS6dc8cHnFuuVcq1u0ujHrhLEN56z9AOqMj+YJH4dGFh/l4B0y5sGdLbmzlQa/xsDeMXq+xBTOpOg7w9TnTptn3v3r/CpAethswHTebPwyE4YYvCOZcYtI3uePHn0ie3u7ZrSg8WD2ztV3qGbrNuBu7x8jix4+fCiHh4cLy6lOe8P6ym9+VXheubyn8o4t84656O/zADkG1ZCSmEc4GeikKT9hyvlOJ7NLgvf8ZIHyYd2ZEMRymWXLvei+W6XzrSxwZ2AEKHowpANkD8Dk73bbvofd1pm4xpeaGaLfYM7o+s2Yn7Enmm4sJ1VflwXuppEHGKc3bKKvVytImGljAezGM507+/iNrwmOKBfde4VAViwmTbttdotIZYztpwTqAZBVOU2YYMRKpqTcxPrS1LUw6fHN73Ww+lgbjMWALTeveQPKVlffz6Uw8UPt33kGUz/eGRIWRjQuIch2mCRY36bAnX0Pj9pyeHAkvR5uPWRjHeh11niFUln+yB/9ocg1yPT8yJqcyScB05pxX6Uh5JrUJQRq8wzGW4NAaeRoM7Y8+NxsNoPV1DXpm3NqRlFQ7yKngpCAzGHMNEsv2wz4Gcs+mRRrNng3UoF08TV9n2w3K7K9kco8EubdhrOM5j0PusOX4Z0wHXoreCdJU4bSz8pKsv2xAHhfnhBdpMutLdP2nMG8cwjBqq/cKsnDhx9Ku3Ws7z+Xxrg8htVlk81g8GCgHkLpk08A+nvnCtrtfW7svhNkC3dKwY4A4FUHodMAPDFrMUCPwTvtgi2PHWmW6acYpPOsvfnmm0mG1Twrv0y5N3HflQTu+3s7ySzcZROATIJTeKKdHT88xEYxgNbIDQVWxkBv6pDiwNdvkPg7HZTmzCLzZTnYdXmJny9frg4ICuYNELjeMn+z+fFFN2EM2pOXRNy+UGh+v/jvuP2cKzOBwcoy+BXHE448+56fFHiZ/nBblrySVIJuLV9WfzCUjz9+Iu/+s4fS7fZVq9jpdBW4w6yw/3/05//NRKbjk43YgvLrHxzL3/nq0U18VtdtPsceKNJaM2lUB5MZWz6rKvcq49N6m98DRSsc84+yPRSG56QlPufyIOHJsqaDdwA7cQyxoH17w8B7DNozzHZONpOC27CX/4iAbR7jJuDdXkJJlWPWOm3HfFSemwMs2p0L73cS8M64/nr5qbQ7WB0H8wc1YsCAwfKWkFlcbSADiGaV2OQxx+cG2l3CqZOH3IR94Q4p2BHM4hru05RzEccWSWcA756UydQH6eTYPd89meKydYzBO+W+9dZbOhmIMdg8LLbsOa/j/isJ3PFx5znq9XtSKSPBME9zLLycEUemsX/Qs4dddebGNmswqbrGuITEAHwMQj0Q0m8WB7J+g+ZBfubCs7yneUrHahPpmVnZx8+jXu/RQOzgXfXzSG6MVs+mg1ZbyCB3CR64EwA7VCQ/+SiPKTOdHMR18QdFnWdC4Kl/bz9h6nkDwbpbtSqV7KSH/Rzox32nFaazw8THgTrXAPY8fhh12bMfgPt3PxZYSvPgNeCOswB9+Wf/3L+mcQRIDzSR1WioFpgkPYGB+cYHa1eZ6zgQXWqbCnzYuYfJjjlLIkOdu52u5TsIYFLv1TkM/aW2dYVOvmxg6tlUPQveWQGtq9sVTmBZpxn+frBdk0Y1jGUp2Z7SzwEpx4DWfp8UrE+TzhSB97z0JQfpZ3bFkkqGpbt17vQhmrcMBj3ZefxQ7tWH8uC2yT9V2+7sdgDvybtzPJJWuy2PHz1SecxZbs6qO2A/y7LjsnhHXpXJ+6LMewy4Ae0kbPKA1mX6Mc+sw+4D3hO71XWw6kLduZLAvd2yLGgANQd/+Ldroo6u+b1ubd2SZzvHBhAB5sEjHRgJ467SkyAdKQLu3jt5Zt4/LwLv+uDrvzBJUKbbRik9Rxiv2UdZ//gSKDAH7JdkMB5KhSyrIVGUaufD/t4OLTOU6+XHD8/ECoI71ETMQRpsCsPOq2Q8AbStivYyswEVXTzNCisEOSYiBu4u4/Fr5IB92rIXjPujT57Jd779fpKautVqJ/aRw+FY/vx//GdMHqMuNqap18Qn5bImaVE7yN9Y20Eu9HSvd1qoB5BscW/FW5zkZ1ohRTaQBKXGDNVCFbihOy0bmHo23ZQCd7W5rTES+0gdIHcOmb7+QrqCkhpGRtqRwoDVwkjThFTPg98Ht2vy0m1zREveTdEvSwH38B46m/6aLGVR4D7sd2Xv6SfS7Zg85s37ddmoQgqlVo/2zklJp067Lc+ePT1TeQzvSn+XnCWzPq1/3T75vPr/PMqdxrzHspkYf9DG+/fvK8l2Eobcy3L9PB7veXb/JOWeR9+sYpkrCdyPDgFmZuMI42pyGQtWhJl1m8W93a4mRlJmOshilPUNwD2Rp0SSmfxFiOUceblK0UPukwAYd7eKTM6jwDgMawxGYQVAs48CmwHDMA7oKdGXR6ZzlKFgnsOVyLey4klHMo7npS4Fd1bGIUb178aOe/Um2hbkMqZhTyVGSdGBXZ828KXuP6w22PJaDOAZrBW4P3om3/6995Rpb7c7mgDKWHfLVPuf/IV/yxxqQnCqevOrrWVVr/3X3zuWn//q2TIxq/hgrut0cT3QbXdCEGM6jd3AFabAdjCuVa/bs0yPYVtEWnNxrVr9M10mcMcliPwf2S3hyjOCbhh3mHfHwxmYzx+zJDMFKHeaz7uCdz1PVI9w0mwxc6FzxsLyPO6EmTUIXz55+F0ZQLQFp7WNWkneuGeGBrzXVdMe9O68VzrtjuzsPpejw8PEmOI0dXfAvmyQ6WnOybFONJ22nIs+fhp4x1HGgXYevD948EDf1cuSFXE5tPPVV1+Vl19+eR2suuBFX0ngjsbdmN2RgnXLiFrRB52/1YGlUpH9A0vcoGwx0hUlwMsZmQr9MFP6EjoqlZRkZTUxUI2BPYMROBxwrsA8TB7081iDGVh5HbxC3Bu/e+psY+pTuYkHqMbXL67/IoxBsuwYXjU+yKYq+9RiMX+e8dhsGc3u0aQ09jMtJZXqpKJ9C1YNHvBB6x4/zDqIDoby/Pm+/NY3vyMw7fj5YvHFCxx/Zc7xn/5nAPexymNYYUEyY9fb3Gh+86O2/MwX9xa8vde7rXtgTg+MRtLqZJ1kFnGFYSxiwhnrqddBqcvdbZchlVGP/UZjIomTT9m8BXm5Sax3dwCf/JwH3uMDkvdN/oz29+LgvaDQqPvzUpvlrsxye+dBPC5jO48+UFtgSw7IKrU5x9zfrMj9LXMJM0Bv7jHIJvf39mT/YD8B7fOnJ5P19OBSDzRdpCVugBGTTzGIdZnoIhKbqySTyffNSWQzPEsw76eVzdBv77zzjtpOxpOERa7fTdxnJYH77g6ZU42xjYE6S9MesMgsb2e3HeU7NVhqCTOMqZ635aUnCr4jn1i/kXU5j7JzcfUuj0khrWnes+WaRCY53usV3gwaQR+tqubrnV81yH+ff9ji/dP2Z5kknewUCCH12LE5z7h23ZYAPKg21DWh7UPLS+5YE4J8SwSoksQqHXopG7eHZ0/35Btf/7YO1NjoEZQKiDfgPpb/8r/6dzRjK5M1ZWbUKtImalybr71/LD/75TVwn3dvr79frAfyyZM4anNjY1LsnCuOFO04YfimtpG4yay3xXugIEPt4gcvv2ec0XY6KCxm3TlbUbBqAp99KMyNqxnuPDqp71ZUj6ngvUCDP8PrJX1bnQQBL9m9fgoSH+4/fyTto4PEsUylMerOBlAfyg+8jE2y2f7yZkQeA2hvtVtyfHycnHmRaut7JWThzmfjntUEz1a+bGbQWSz+VQbt3lfTwDuSGYJWfSX9LGQz8Yo85797964gmXGL7zwrv+Qtea13X1ngbhk2Uy9390clKQ+ZSrm4z3dbBkANT+o2SxcVA/p4vwwYDkGi8aDB97E0RmF85OSihEsIWvWJg6Fdk8s4wAf4q849UlVqFL2y9CjQDVDH9ckDcQPd1tY4OVF6XODVRyEzayKPSa0lp7ZdC42Be0k0pjXwilhURulNrK4jJkpmxRnPlOkHlRIl7THG/cmTHfnaV35XWq2ODrimce9Z1rzxWP4iwD2AdW97LLv58nf31q4y13pIutjG5YG7+oRvzAbgRW4oME7roNTlrx39z8rbdCeY5cssOkKzNleqUqmm8pjZwDAo33M7zWXe7SWUU80n8D6Ds+eC90jznr7filo3ZxqyCAI+i24ej2Xv6UcG2hnP1XrYJDE2vsO+j+SFraq8sGnZxZkA7+7u6LuArKjEm9iLPPMjqR3vBE/4t4wbDO8h7gEngU7bXFaL4onCVfBwX7bNMbCm33B/yYNq3yd2m1kGcMdYhN/xdyfwNcYSszDdsm26LvuvJHCPpTLOsjPbA6i22y3VVPGg7B0Y4PNNH87gZuKsch4E5x1l8t/bcANzb1ptL4dEHgl7EgJhDTwHZj8AVKwQnUmIv1e9O4GzeL876GdgC8er20ya829ixWA48NlJkNVEdTNoHeyFg7zF/dZj9rwkluDI4nmzKxIJwB5btll7WFJPes6hS4la+aQBJqUp2/7+L69x937o9Qeqcf/G176lgJ3Br3XcVkBvGWVH8l//pX83CSrWOgke9/ay5fuvw7j/xv51ef7W7bjkHsgD93lZUqluXtsOTGs2G+r/vd6W74GibLXLlzL9CI09qGcDP5N3xswTFYN3D1ZNwHQoQ/+OEHb++zwazS965vH1W/cbstVQp4DMWu9015hJhJ6p01l2aq4sAPr+s08UtCthpYx6GoTqHu0unbm/VZVb9bHs7ezq2A/bjsY9fZlnf3Wmm5VZ7eYFJyPnGSjqspw0CeQ5dvAlFR2DZjDXLPAOeRHLZpYB3L4vZbz99tvK7q/B+/SLvpLA/WAfH/dREvDAQ8tNw4uRFy1gHinN0dHQfF9dMx705GrTGJ5svyFigJ91RkklNmrzGBISZWaCGlM6VkvKWGaiGd+G5cRGkdWAHtaGvYGyyN1OT51xqHetWpO7d7dl69am1OoVC0TV6xK0ftE1clDtYNqWGrOykzzwtsHM9oknLfmHJ55FT8hh5siLvD6Zn9oKu1YJcA92kHF9FPD0B/LJJ0/l61/9PTk+bilw98BUt/n8z/+Lf1sZFR5gXamIrj2D/1e/d7gG7pc0iF+7047G0u2T9TSwfCIyV98+Hku7Y85WvjGxVL/3RdHEtevIUzZojFVslsE8ZYlGvASWHcvHWduyzHs+WNXxelLOPNlMgWRm2kTis5/aTN9luZ3m8OxZDLwg0D1pv7eP9tVBhnEcVl1XqUPyQmfbGb+NDLJn527pQCWSvV5XY51M7x5tYYEXYG9GFdH3xaY9CaOueGH9PJ70cmYvQ4SlmKTg8T6LeSfI1Fcfl7kGjh82NzfVItKDXjOY5UxadPULWVHgviuAYF6iLh9JQSxLZTYAHLVsgIhvDv52mYaD2An2PYm6DA4uCsrL6iyhY0UOwOqAA5umQNIuOnXghQ9IxxFl0B8qGD3YP1L3E8rY2z024K5sdFndUV58cEe279xSEH/r9qbUqiwZpgOStsXp8zBhUGWOB7YGMBu3DdCcSagUgfgYZGcmIxkZS3ojJ8x7dG/HE4kYjOvnmnEwle1oW0nCpMHF2WvDy/nx4x358hd/0yY2JGBqd/WlrQM9jPt/8+9Jr9vN+uB6RtySyDc+bMvf/tJa4371h57LbwHBz51uNjC10WhOCVy0+hYFVC6SXfXyW7v6NSDpjmZRjsbDZWvNuEOm26p62i5Bzc7KDOrSxgj8ambVzTSzaga8R1R7zJWnh2dRZ4wv8/g6za6aOXpC2p497mKZ90G/K7tPPpJep62g3TOQ2+9pRlQlYsLLDKDfLPfldqOi+vYiIoo+5R1h7zZ/KeaAffgThyCX0y57z6z3n98DMXjGApIg0nwwr+8DW47cJSbz5p/B9qAMjkMyA3sfs+7+/aJlXef9Vha4M3NnidOX2/wmcBYWILx/2LOERpEri/+NoiMBmakg3ZIfkaApSEFcrm6uL+k/v0kowxi5koyGBMIMpd+HUbfMn6p169tnx8dtBe7IQBi8OA6mwG9G9WuvVKS50ZA727fl1U89kNu3N/VG5T1DoimSH7kOT2/asgXM8gKIfenzEqFpA9+02ar3p5fjdcxLh/KseVxehtlHRaN6erTtqb7dJxj8hHF//Pi5fOkL31QrSMuYygqFrVSw/bd/+d/XgNUajHuQQcUP7zc+OJaf/uLudX4m1227oB6YkLyUSrpEO3UrcKDRRE2zjrmgtlyX00CIQNosql/WOBrGz3JZ7R1PK1eaxWLnZSd5vXsC3uNC8jKX5EItDt5nerx7eZniiltxXgT0s4++J71u23TtiTzG7R7tsxS0i3TbR9JrkxF1JFvVgYz7vQwsZ9Xb350JY2WwLnOb0x4SZ0GILWtHeF2el4tqR0z60dew7jjKxHggWXEvl2V7ezvJiLrstWF/xmFcZpzZjycJF9XmVT7PigJ3glUA7uYmwlKZqV9MjmGyirIcHPVV0+66dCNYDOAC4P2mcmBvoNSyqzpb7EDVAazukhDgFjZqTJAD9p60WwY6YY1xSoE13t8/lOHALOIMlPZ0UDGbxLIQbEvZAHMAerVq2dUazbpl7quYTRmfM2HZ2tqQ29ubegPzmbfLbyafZPgEowi4x3Kj/Gy16GHK6/+Lyo4Z/PjG1nYqeLf+pZ+dddf9dDkcjftz+cKvf0MnPfbPlsg94Oiv/NU/q3+7NMrdCPibNq417qs8nFytuuWB+zzmvEiLDfu07IvpavXS5dRWAxpZcSS4sUDCx9hiJAHo7Wx1IMuA9yK9ewbghz8yWH4B8J6HqYuA9ywwL2Ddz7abtBUHO0/kaO9ZAs51vNZgVK6bs+2pPAbQ3m0fJzr48qAlTVu40E0TJQ1NAhvNSaKbMG0EgB2Wfb1dTA/kwTsuMNMkM+wLY44bDdsyY6RPAJDcvPLKK2ute8HlXVngDvPCQFSvNxQEuw61Vqsn3t57h33ViisuDCOdSWVi3xbTp/vyqzHyNnf3z1ymYeA4lc/YrH+k1oWdTk8BPMD84OBI2q2u1g93FMo/OjySw4NjrQeavW6nL1UdWAywaxKpSlX17TpJGJc1a58DeiYntNkspeqyubkhm1tNeeGFu/LSy/fl9u0tBfCGgbOrA3kwHYN8fwj8OL8H8g9S/FBqV0bBpn5svE/MxNu+k8Dd7SC9Pt1+Xx59AuP+DZ3cANx7PdcvGsvyV/+7P6c/mbRxlfid4+k/7gMyp/7sOnPqxYzU1/wsMXBnxNjYnMG2j8eW4TcKhuee9FTd17yrblzzZoL36MtY7+5g22iLbGZVz06dBaOhoKi8WbKZueB9Dut+1ow7gaj7zz+REfrzANJNGmOe7cbAm87TPNuHcrj7NLmXAPB4vjerJWlULLtpjlTXfYtkQLw318/exT+WMcPO+Aez7vEEeczA5y+99FLi8Z7HGNNqH58D1h123xUBjk0uvuWrdcaVBO5HR/syCNIJB+ouObEMqn0FcrjKmIYwnp0rxZ152N0r3ZmbIgbHlvhMX86gA8MOYAegH7eO5egI/d5Yet2+7Ozs6z8GQlh3ymOFYHd3V9lyBhUi5LnZSCQUL/dgqci+tGtjw1JpIxdBHsJ5LajDtOHNjaZ6SjebdXnn+9+U119/WTaCVZ0vP/rtZOOj9UW5klpCelkMf6nm3HzazefGNn/odOIT3DHiz4qAff5YPXc5JHAKrjx+LWibAfdn8uu/+lVptay9Bt6tD9lg3J1lc+2+SYkqek+gcf+5NXBfrVHkitaG59vvOw0wJVvqlA2bOr1Po7Gm2WjKvMDHK9o162pP1bwbjIyBuerdN6oZ05gMeE+QZ94mMkbsPg6nXV80eYidZrKTAB/IJ/KuRmP82V1WWPGnH70rw0HPsp8Gr3YAvAel2uchQeJoKO2jPRn0e1oJAHsr2Ebyfr7bnOyLuLZZ9REuTs118OnZXc6lSoqBNYGkzqrHwN33Oane3csCtL/55puJlWd87qUqfc12Xkngfniwm+i5DXAaG+vLYrxAAXOtlvmrO2zn4UZfPcRCMMSyKGh398J80GlgrpURVmMJGF7Tr7cA7MfHsr93JE8eP5O9vX3TUVarqmF//mxPOl2yf/b0MwYoIuPZXCfLd5RtmfqMaQcs8Lvf7OjmGewM0FuWUF0BGBqIJzU3+vnNzab84Ge+Xz77w9+vunhn2f1+NCIweLDrmgJg3OQl5bIvVVK2gXv06ObLnm7xhCYfWBKDeCvbpEgux7EHikkDS9i5iUDwqO/2+vLww8fya7/yVRkOx9LpdLT/dHk0sDN/7a//BxofYO2zQCfKZMKGo9BX3juQX/hqmqTjmj2P6+ZcYA/488opeSZ5Tgu30VhaBN5F21z3mQtsx/pU59MDy0hmpoJ3LySDSyPwnzMsn2cRSUvVacYG4aTh0dwgIq2KuOqCvjqBhMYkMk9t9Xdkfu0x227ZUllZNpkkoL3X6+jvjPft4wMZEzsWzg3rzj9r12Qd44+qtZrKS9fb5fVADKDdd53aFAWkwsrfu3cv3LKphHle7T3W74033lBmv2hiMK+M6/r9agL3wz0FrmwO2hkUNre2lGFvtY6NFR/UbHAo2JDEqEtMZJHou2X04QKYRU7jzjBfoprfAAAgAElEQVRtabd7GjB5eHgsOzsHcnhwoAz74eGRgmkA9t7env50mQ2fA0QZlDy63Scbbo1Enf0YvwmVTS6XE7cKnwT4TesPAnUnkvuzn/0B+cM/+lkF79gwAsStjaEdAQDHrHnRCgNg3lh3fdwyNl3eZ163vFbe3hnZB1AnHIFx9wmBL28p8yK2WvHok6fyS//ky3J8nAXtlMl5YNw92AygzmesWqBndcb973z18Lo+j+t2XWAPLArcVSITWUbOY+cvsAnrU51jD8zGs5Me76/fCxO/CH9mmPcIlDr3nkD4aWC1AMsmTjM2ECc9UAze4w4qbtGyEppO61B2Hn2oINytHk2XHuQxGp8QQLsA1Luy/+yJfsb+SGsGPVvBNjRnP2aB97RtgQhb50w4xzt/ftExcIf0QO8eg/Y8PkAyE3uzzz9Dai7ywgsvyKc//elELpMve5Gyrts+Kwnc9/eeB//uqs7kHeyiaePmQEMOE9vpuhe6XRaXgjgbnbgqRky7gXa/jCGr6WisWmuYdAJN2+2uHB625PiorfKX3d09BfEAc+riDDFsMS91PmPpDtBN9jevhzrINJs6WHGsbw6qHRA7Mx8DfoXT5bLqwxxA8/327dvyo3/kD8kP/ODbsrVFhkcD7A6Op8lbMmw6TLygHU/7geynlOOg2xM4ZTSX4Y94MpEH8R6gGrPuOonCM7vbl8ePnsnn/9EXVB7k/amDefj31/76f6hOOjhE+GdEvRKMBnj65sO2/OyX1wmYrttAdBntWQS4E3eCPamv6wG46vWaWg6ut+vdA/OAezJ6hh1vNytyB8lMBqAbLZJPpTppEzlpTK7FZpj6tL8TvbsNwJkL4cdN1v/0wB2Ji1k/4rtuQahFunbeN8PRQFpHR4L1o/q720taBr2OjAbmIpZsSENrIs3KbNYdKSqr0CdYJLjeN+sltC4G75CKLl8qYsZZzYSZj4NZ51XZywdHfd/3fZ8gy1mz7mF4Abnb8zQn+868Xj7D7w/2d5Vpd9kIUhH+BsSiDe92Owrc2x2TgMQR6KmO22ZscSCnaqaHMXDHj30onW5PA0sJNCVgDXnM3j5pm83S8fnzHZXG9AemywacsznwdMkIM0q+BxB4dlduWEs0RJ1tBcBZem8fwJ/9APDmokNwZiVZvudm92QE/Hzw4L786I/9QXnnnTd1EPM2etl+w9uYbkNcPKnxSxVfcrNyNGlN7JnrxIZmRw1OPfny4wc4ebDUYSYsnSlwH2lCKhIw/ZPPf1n7iH6hre4ow7n/h7/x5/VznfDgkx/sNH3V4usfHK+B+xk+aze5qHnAnRUfAtJZufMNFyvVwi9LU97kjr7CbV8EvMe3wly9ewDj2SisSJeeO2EM3vN1mQbepzPv01uz6O3cOtyT/acfp0w77jGRVEaJNnVh6+nY3T0+UB188s4ZjaTXPjKLfV1tNiMJfxdWZGCSmSkrEORZ8LiSNXi/3AcrxgEeqJp3mYkxCHIXZ+bjz+e1gvPEDjMxcRjXYV45V/178JHLi+/evbt6wP3ocF8ffCoKUB+NLGsaNwWAlsoD5Fud9NF1EOo/sxIZA+sKsEnsFrTtTAh4eR/st+Tg4FBdXXCROTo6ltZxW6UxxpSjfR/L7u6OJQ0KIJzfOd4Bs9+UAHtAOOCTc8UsPfsCVE17Xtby/Hdn1vnbI7X5yYSFtjMxcLb+tddelc/98R+T11//lLJ/mko62nwgdNAePyjxd+khDtzNzcdyK5mPvG3U1yUy6YQgXrZKl8rYEdCeBrrSf0yKHn74SP7xP/6iHB+1QhCwgXdn1//n/+UvWPKteiPIa5jMmMadfXCV+dtfXidguuqD0CrUPwbu1AdQoEljIAMGaVbmuK7zEjStQrvWdTi7HpgPDiclMwBq3GYcfLoFQIZBzxkoGJ6fDlhzUvikgTP17hNk/ALTkBm78F569vH3pN9pRy4yZA83J5nBsC/tVjvIysYyxDK5zQp0+m6CbS8FUi4PusxZbSh3m6HHcnXROJQ6k2Zr/vxrc3b3wbqk4h6IryH4BOY9z4rHzDn2jg7uFwXvXt5nP/vZG+vrDqbc2dlJYgHfeeed1QTuJocZ6svUgN0wJFuoqdZZLRhbroNPXWWc1VYwHVIkW3wMwyK/IbnAgnAoR4ct2d3bV0kMbDtML8GtgHeAtwahPn8u/d5IHrx0X46P0LzvyNHxsd6c6NwJYPWJADNKZ4ZdMhOD0lgS4sGYbnfomnb+jiUyqvGu1fSfJzxwYP+Zz/yg/LGf+MNaNwf0PAxxwGi8AuGPXrxvRu8fVgNi5j4G5oB3s6TMZkT1feI003ymyQsDlcNKB1aaDx8+kV/8B7+sUhnaSj8nyTZE5H/93/5i8MCHjano72xM4Cjrq+8drhn39VvkTHogD9znFTozgHXewevvr3QPzIO8eVmL6t0jgOnHZ8F71iTS9ilGpdOY9yK9e6auE8XNa8l0RAzbvvf04yjRkoH2waCX5C4xHaoRZTDrZFXljLDk5VJFBl17XxZtDtynad15B9SQqEVNWIP3y3+s4hV3yEs3EYkBvIN0SMhXX33V7vRcnNy0lnj5ZFP1QFjFF5H73eX3wtnXgOcEYhfMyc94W1HgvqfsNw8ySRYsqNMArQVvMsMfy2HLtNG+5TXu9h3SlNQxUgNRR0MFkXt7R/Ls6Y50On21b+ScLknR1NtEw6uHO9aOFTk8PFDAiXSG7/f39xP2nTpwUxJIAaDn3A5KHaRrQG2/nzD0HvDGT9qlbR4Mpd4woO43rAes8reDeGPgN+WHf/gH5Sc+92Nye/uWdkNW/mIBpHlmg3p4QiPvOwfrXkZ8TPwAsrRJEqki8O4rBsn+ag1p2nn+ddp9+eD9j+Xz/+jXkwmPxwu4bOZ//z/+UrimrDpYIDDXi0GbNv/Gu/tr4H72Y8SNLHEZ4G7a9rpUqpUb2VfrRs9jeIMNbuioRO8ekeinBu9TAGuRZGYC0C6QWTV5F0TzB/8Mz/bdJw/TLKhB395ptcI7ME2UxTuo321Jv9vWd7a+U9VcoKufTdsUuA/MaSZh3UNdeKfAtsek05p5X52n0vECY+SdO3cm8sDEOMQTM8Xge15L2BcnPqwhHaPlJwbzyrhq3z969EgBe4xxvQ0rCdzRuLs3Ow+qs9YAOV6c/R6z+JIcHFvASyyTiaUyKYgtJ1bvOqj0++rLvvN8Xx4/fqYBqYwWHmTKOT0g1vTneMcP5aOPPpHj45bs7x8k2T4PDg4U3PuAwo3lHc65XBbjwNgBql8MfjqAxy7LWL1UEsP52Vx2w+8um6HOW5tb8i//K/+ivPN9byTymhiM67g3Z2brUp2Yfc8Desqgbu4zjwwmBvcToD043aCdp/OZQzFZev+9j+QXf/FXVDbjoJ32++8Ad6tzmgXXE1PxwH79/SP56S9yf6y3K9UD3AAr5ATBPUWszKIbwdFqF7moGHjRgtf7XakemKESzyZdEpGZevcYHCuozvDtoU+ydPksq8i54H1ChbM48w5xcrT7TI72n1tA6nikfuzIYnhn6XsjIdAs7qx7vK8GA7wz/B3dbR2lQaoFV53MxP7ObtYie8hg1EBsSSY2YC2ZWalnx3EGygMAfAysYwxicXoPEnIyTywWNcpBPviK8vMONivVEaeoDPc/hNKTJ09mlrKSwP3ocE+BnEsvXGKiSzClkvCAcyEPj3FsNybEItvRZKfplW3AEA1I9RuHFzZZO/d2D9QpZm/3UF1k3Bueckh8BEOAxh199Z272xpYCcO+u2v/CJxEt310bCCefwB4ZoWUgYTGb7Y0yLav+/myB9+nUhFj+Dc3t5K68rdLb/jdJTC+8uBasc/98R+XH//xH5VbtzY0W2seuMcshT8k+ZgAB/g+yMb7ed/59bCHBhxmKxoO6v0Y/9vL9AkBcqR33/1Q/tEv/oqCeD73xFM+yfmbf+svq8bdVgXMH9/Zfdr79Q9a8tNf2DnFo7E+9MJ6QK+v3deskmmK+ooxcJe95S0e59Vng4QvJ5x42Ng0XrP18zr5iny/DHifaRGZAe/55EzJKG6/WF7BzJavR6J3t4HXD0uPKZTQz2hN+AqmfPfxQ+l12wrQOyQm7LQ1r0aSCDBkRyU2adRrq3NMvKksso1Mpti+WU0KAknlFY9Zdwg71bfnt0sC7/4+dmLOq8U7Ku+6dkVu61NX09//kIxo3fNBpDF4x9cdAO4YYR549++R2WAt6dhqHil56kZdcAFIsw8PD6fKybw6Kwnc93afmX93DccUZDL28t/auqXJiPibm+LwcKAJmNhSttgjK13jblIZxjGX3BwctNSbvdPpqc796BhrK+sSpCCUqIGnx23Z3r4t23e2VMYCM7+zs6fad8AkoIT9zPVmbPr3I1gFk6I420C5Lpex/Q3A85O/aQtabtprYNUcddiYufoqAT/dHpKyfZ9PvfYp+VN/6k/I66+/IrW6AXe70QkONcaj6MHwVQDvv/hnZkkyYu39vMawU671v08w/EGKH1q/NkyQ3v3uB/IPYdx7/aQf7LrYysLf+um/onVFnpT2HxMvcyD42vtrV5kLHktOdjpe8CzzFehZ1ZklZAA+WeGnPGpG3YpKRldbq9dPdFKecSUh1m40J+q/VT1oUfA+zSKS4+fr3b31KTqdBd7n+rtHnZktp7g1vs/+88dysPNYySoAez8s38eg3a2PAfatw10ZDW0813eKiAx6M2QyYRWcsSKpSSnr6457Gu/GIglQrpfO7ZbhPeYk3byTJBKhE07255W/it87xqDtyGXyDjMxyOa7T33qUwkuWQSAsw/45zOf+cwEcJ8H/Fexv+I6MQGEZY9tw2fVeSWBO64ynQ7yk5JUq+ZjPh6bxp3hzvXnBKc6KHR8EE/o+c7BqTO6pk3HNQZtXk8BJJuu9DGAKIBETmNgnOVxpDKUg1wGph7GHWadzsbnvd8bKINM0Co6eM7Bjek3rmvbYZc9SZNrl+Ig1RjsxkmbYvbb5So+44S9hKX/3Of+iPzBH/kh2dhoiIxB1O4CYxMAB+LeJ3GZaR+y5IlNVzHgpwwH7inLDni3iUa8fOWrDH4e2pky7r+aZJn1SYzbQv6dX/gbOjjSV7bcZpad6B9xlvnGh2sf91UfhHiOuiHoeFpd8eS9rE0nzawEJDmXp9dEAXejfiKZj97bjCNkclZHjPpaanNZF/0czzsJewPbHb7IS2aoigP3xcB7TjLjBYQ2xedPJDMFkq5MPReQzlBEr9uRh+9+WzptyC107CMF8PbeGgkZhFmVdpKl225Jt3WQ6W2Ae691pGN40abEVHge83WEdcfZDBY3G8qbK+kcmXfGC5frLnsbuSvcssdd5f155+cdZvSWDZJdxwSAe4JZ4+9mtduPA7i7UUfMvK9qn4FlnNBlpSEmdKkz99fTp08XBu0cs5LA/fgI8ItnugUl2uaiGGOv2fYPHXT78htse+rd7hcyloUAHvf2DqXbscRJDAZk5qR415vr/rD0GlxpI4ImYun1VQ5zcIAPrQHVJ0+eyvFxW/Wy6N9jSYuDW3dPAaxzvFtK+qTCNd4OjCmDi+uA30Ew9fClOPaJveL/wB/4Ifnc535M7ty9rew0gyoDamJJFoC19108w/U6851ZkrmNo7+ArE8dtMdWlVaO4RGCVvPLY153+o+Viu9+96F8/h8C3M1dwIG7xxT83M//98Flpi8NBuuxJM4yCtw/aK3tIFd1hAr1Yskb4D5ruzTgronbOoUrAUX19WDwZbvcmXbDWCXZwPv9BrFvy/bXVd5/GnA3QGItWzSr6mRiJruDDN1EP2bIZhS8b0+uEOXrOYt15/1xfHQku88fyfHes0TbDqPOP8Z15GOWITVMgcdjOdx9kmZE9Tf3WKR9NN3CN3YVy9cRh5mtjZomPfPWF64PnANwd4MJxw8nvUc1qD1o/U9axlU6zrEFDjD2DKQmGTHu4HekLy6dzK/yF7WZYwD7aN2LynUSchEG/7z7lLpA7CKx9g07TCY1voF7Hj9+rETlMttKAvfDAws+dOaam97kMtgCEig60AHj8Mgi2VNgDr4vBu4GTsdq/QjQdqDI8lutbrITrK1g2tlcV29MO/Icc4kx1ryvwJ+RFAC6u0uAqtlJegIljnM2nfIon2PRL/HTWWUH5/ztwJ39HdT6oBbr2/0CO/vOwPDW22/Kn/gTn5OXX34xSWahD0KQsqDZR1/sfRUz8NY3GNxbFlYH7ubnnsYH+OzW2XVfUTCHGlZEAO7pQxqDeNpBv3/39z+Uf/z5X5d2x3zcfQXC+/sX/u7f0DrQHz5R8GtfrVbkmw878jPr4NRlnvEL3xcNbJFEJq7IRQN3TaQUnDCWeRGfRNvOONLtWQwHz0yz0TixPv7CL976hCfqgXng/SSSmbTM6ajUwXf+/Fm9e4r64/2KgTvBccf6PtMsqY/eS9h1jdPQVVf7p9m63f4ReenxofQ6xxP9hzYeqcy0jZg1Hy8mpTAlefluM+Mmk09eZejQSi8W/Sx3SX31100jljt6cu+bCNzpBRj1WUGqvk+RC820PncMgqd7fpWf7zAGgRzl/YLOHmXEZWyQs4B26hJvDtzBO3yHA+GyoJ3yVhK4H+zvaFIhdY8h3X3IJgqAazY3dcmNh4rgVGWJk2ykaOQMnDqLHEs1kLoQkNrr2nHIv1lycQZZAXo/zeQJiHf9NaDfmHELLoW572IjqVaRpWAb2ZVuF01rT5lxrxsd7X97MAtlkOgJv3r3bvdZooN6PufiOnh3wOFtigH0K6+8LD/5U/+CvPMO7jImj2F/gLQHkOr+FSYlaWIk6yvdO/je28RHAXi04mCfEZRqQ6Oz/ak8hhWINElTnnmn72Hcv/Od9+SXPv8FBe6u83enHcr+hb/7P+o5kkFT/fjtmqDX/+2Pe/IzX1q7ylzGYLTIOXELGkxZEo+PRzbCfRcHUy9S/kn2WdZBJj7HshOM/GrDSRn7k7Rzfczl9UAxYMxKZhYF7z7GZoFodIY8214AWjMuM0lBoT6hm/LAnffqzvPnCQIGhB8+fxwkMmNLABhixVwqY2oz3o0Dae3vFAafdo4Pp7rJxGx7EfAmIHx7sy6bjdSGtRC4RwefFLzTprxf9lncUTcVuDP2EYDqqw15htxxxDIOM17GG2+8ocx7Xirz3nvvZS4ZdSDr6kUaIoAJYdFd3RBXiFUI7odnz56dCLB7WSsJ3Hd2nmhH67Lc2NhqY2TN77xcrio4PjgyYK0DnUpdYLnNIjKWhDjzDeg+OmqpGwysWLVmWUlTOYxpqWHX0dwZUDeQH9tDmqYd5h3pSycTeNrrWdCpS0B8UgDwTWefNtgxiTCfchswHJhzrLP77rriOrt8FLtLWNBO/cRP/FH5g3/IdO7OqDtTbw8PQ5qmRLWsqGHkJjmVu36QpdZjCdyS0Vn7+Ab04FvPZmve7raEmn+Y+AzwxETlO9/6nvzar35FdvcY5E0qE9tC/l//9/9k1zsKVOKa2mpGVX77k97ax/0s3ibnUIbex7gFLaAd99NfRNBmF/ZwipvFvG5Aw7vQ5GI0lj5jR9C0G45Am7tm2+f18XX4fjpYzPq7v3YPS8MsQ+zHJp/nsqpmy56SXXUh8J4F7p6odTAcasyXglZ/TkqiEhm1dawiVakqsTNE5x7kMs6205xO60gTLuU3XVU9zmre4338vRZ/FrdX3/eVity/FbmlzeLVi7tn5i0Wr2ovcy+6DHTeCh7k4CIykGXOver7/v/svQeUHdd1prs7JzQyCILIAAHmBFJMIkVlycqyFawwkq1nyx5ZfuN5M7LHEz1+a2aevcYzljSWZUkWxaRIkRQlUSIlkQRBAEQkCIAgcgbYCN3o3Pd2fOvbu3bdc6tv6kY32CT7cIHdfW/VqapTp0795z///rcD7MbGxiw9elIqw3XgEuPykWISF8cseMGTkCmMq4O9DmUp8TumokLtJ0OJyni0H/2A42MRPlarNfnOc0IC97Nnm6SapA3lFQpgPQGRsa4kIapRsHu2pTu2CjSm3QIZQ/mMXzifp9P90tnRpUwy1pEMRthM+ZK2B71aNjhzswHsO9PuIFv/7kXmkVbLSB98zPGGz3ssC2vAUNPhXJ/uYNp+4o0OsB2Srq4OZaUz9dnkgRkc7ZAEuSELTt1XXH6F3PmmW2XW7Gl62SZhMW168oHwVQpvn3DwCTX1saRGHWoyfviAemIDQvsrmH42cblMeP1cKxOVl146KE8/uV46O9vjJFXe7pzDfff/TZwt1/e3iRPtWSE7Xk7LvRvyvwjG44GcrLO0Fgh13aXtYfrHkUhJSNDCs+B9r9hxRmr7mKwP8I1Eq5CrjMW/AHp03Squ4nzcaIpd1+T3E6sFSgXuo2HdA5wf+UIOv/aQPQ/PZcmsGmlwtjqHRSTvKggVJW6CapHJpDtbRPkY3rJKnBnJZISaGUNQdNm/o1UG+ofrdPF7703xnh5enLjJBXz9XKrJnSAiddXlUl9tK8l5GfeooUpl3DluSJiV0qN4l4aZQf36CzH14w0YSznvV2IbxnZWLPkXAmy9TUFuGcA9xGPIyOc7XwfuyGBg3cNkTMeOHcvJclMXxw8nCOPRHkwckMdciDIxgfuZJgWEmSUWEiIxKKA379OMoTx0Z852SzkjizLGGUtIl8k4IKchAcPd3b3S1dmtmUmR4JCVVQelSIsK8HCZhoLFvoHY/gnmPWSGkdsA3DHLR3ri/uwEsAK+2dY7jHdUOplLZrgWADvnYOdr9pLmZmNJmXxgYRbHcRgcHIj4jM5XFmirRQsXyZvfcocsWDg30n9Zu4QPjXf8DNueSaSUlOIkt7Vxn8HT9mHFwh+c0G0GyYwFx2YsKw24d8uelw6qxr29oy2eoLi+neP/4Ed/r3UzeeKnyaRYxSCLbpVsOz7pKnMhBoaRHsPjFQrt5y/cENzyGYlVSmGkQjeYUiQosN+9ffmDfpKT12LnDvPO5NFBEgwkbGUut4yK8gq9rsny+mmBfHKZkGGnNWY3VkltpYFQZ72jXzNsfJCUyVswiy9PymW8goTOO59FJGYKvFN4RpIGNKwMD6a7JNXVpiw7K57IFfnpEhk+96yGuMx0kZwpx6pWOtUtA3mewXAlO9lLuDzksmFQZ0mse46Vh1w90GWapfROf4+501uufXyFPfnd69FVJu6vUab3XAmTQuDO2I/2eyRBqqxiLFmyRFl0H8cB7qHMLHkv6New9GNdwC2w7NiBX6gyIYF7S/NpHSRqamojvbW5pABsuckGFivkbIsFwijDPmjabYpLY/w7/6y9vUuBOwmWeAhVjhP4TPvvHpziwarGJMKmG5BXl5g0+nMCUglYNftCJhVIaADufg6hZMfZaR+xkbQA3BW4qs2WWx+a9SXnQyInOgQ/0bsz2IbLMOHvLAfdddcdsvKypfGkxDuy1+cyFh3nowDasLMnO374t4Mrf+iYeFRWVcUA3TT3BKjafUgy7vjn7951QH7z62elq7sjbkuuwdvrxw99NXLFsZiCTGyABQ2/cCIt922cZNwv1ABR6nHyBaQCYFnhoi8Q2Ia3e5Jh4zn3uIx8x9PEL4EMR+0VIzYu1z7J7Uu9jmLbJdm+XLKgkUxGih1v8vtXVwuUAt5rKstkdmP1iCUzOmZrc+SRy2Q2yGLPQ4tI3l8YJKijWvDu04R6FRXSUF+v1ottZ5uku/2cvpc8xkjtIJVtzwSlcsiernbpy8GqK/HU05Xl6R7ezVwyGf++PAJ94ayiJNY9fyhAfGhPelisZ7n5QymkgstdYXUJiMTeDwtA2rIQmAzPgeMsXLhQ2xcQWkyCU+z8J8L3XDvA3e0bQ1wQtgsAnLZzXFKszfh+2bJlAlvP7+AidOPF9lu6dOmYNwssO2z7hSpc49KlS22+PTSBekl72zkF6g7anBF3qYoHRjaf68kMIhHrHgJm388kNIPS3t6hwBrdqdfhje2zNh+UXPeG9IWAMyYNDtw1eDRtgarKWkSAngHBA1edcac+B6aZSYexLfhDswzPsamTVQAL9GFZ0rKKIpNhoGUQ4Fj8C6UlKhESY6dZPrrttlvlhlVXSW2tBf85O+7X5yx2pm2yM806w+Hf+4NAu4ZBJgB0ZEZhkKo518Cyw8ibFZpPGLgmGPddO/fJk0+aj7u59dhEyFdJfvTgl6PEW6Z/B9CZvaUFQO06PTiZOfVCjRAlHicfs51MtJTLJhKQy3J4MeCeTqXUFcZLMeBeirNNiZc3os1UWlNlpMBkef21QEHJTACskcxMrauI7HetndjX/8XIO6F3z1SRX8ydy2lm4YwqqZR+6dEV4uzspfpeqq6SqY2kkme1c0CajuyJXGMstky923WcdomMTVk5345zZxTcJwvbA9zzZUvl/ZYPdlSSwLAyo2v3ukfCugfNrbtzLI8ZK9Qzk+9p/n7zm9+s79ft27dLMgCSumhT6v6d3/kdWblypXz/+9+XQ4cOxcCdfSHfwrZHQsL7lc8p/P1Hf/RHep5f/epXx10nfSGeTq6P63J3Fyf9wp+cB23smnW9b4GUJt95sj3BnmzLRAlis9B+fAdLP5YFvEcg6mg07Y6tSoXePgmaOXMm1znxgHtba7M2BEycLc/BvFYpUO7rSyuw48UIcPcHUqUyyrrbwOLyCx8S0ZADfnvTfTpIecCIA1Q6jvm6ZyQ35iUvupxoINPkMvz05E3UZxp4AkqRyXQLGUJdVhMGlTrLr+xjBdp2++fH7u83wGvnPqRaeYA7dfKT86dzxqw/rjsC621LirTJjTeukltuXSUNDcz0WVEYiDqzPwzWIqGMyB8UjuvxBN65w84VsvVqCabnb4mmfDnRLSEJeC0ryzDmXA+Jr3a8sFuefPJpbT9fKg3v1Y8f+j/anv4Acp6mmcdOMy0vNvXLPRsyvqhj+RBO1jW6FkiCaq8lBO5qkQjbnghcLSU4NQo+x6wAACAASURBVJTIxHXnY9x5OUeZiUd3NaPfSych1VU5Acfoa53c89XWAqWC9/kzYN2ztR25wXu2rjtTf256Oal3T6d7pWKoT+Y1ZuIvnLlHPlDfUK+JlJzI7+5oldYzJyKZTADcI227MUJWF85vPR25db2qk+8Zbg/pQNfJrVz3lxg3HGWSJWTdR5KQyRjxaKKQZ86TBOzhWPPpT39aAEy/+c1vFLwni0tl2AaWndT1/j699NJL5R3veIf84Ac/iOUUgNkPfOADus3DDz+seOG1Ctx5lxNMmgu0O77wbZIAv9CzD5MPgw5GOH78uG5aCLhTt7P6YzGmgFM4bnIiXErdPHfo+i0vUHEFARiLSYqv4ExI4N56zvRyAFFuBJ0asE4DAaa5UfpwRMBdLchV426g3e0VQ+20AXdjeanXl25CjXgosTEWeED6+wiMNCmHP5zo3RkECFD1z1jGp25mzxzHQakHqVIf4NaP54DXQTw3251rXKrjiZq4uQB3l8q4fSKTGAW2ZbDSpqm99tqr5Y1vvEVmzpoe6/7NUpNtTJsO+82gZ1r04DUQfY+OPfRwD4NEQ82hAnbV6SNdKs8KVCWbqjPuXJsz7i88v0vWrHlOJyGxJEknKqbrf+Qn/xhp/G0SYQ+jyaC41hdOpCZdZUoZGS7QNm5dmutwMXAvkEkVW8hczFpYXy72nH6cK+jLg1dH4myjfUxdlqJxZASuOOG+OqZMJlm6QD1v4h6mcHBk5lsY95h1t45k453/CytKaN6z9O7Bvt4qOmbqZNmMDfh7Zn25/rMxtTybCY2bc0jOHNsfvWctSyryGHsfRoGpen42HqNtH8xj/9oPmZXD113fdZpXYThL7+ALYJOvhKx7UfDOajuuZGRmDaRBSd93jz/LOY5VVEgx4O7yG/cuB4zxrgScvf3tb1c2+dFHH1VAz3sd5vctb3mL4oUnnnhCAT3b52PcQ5mtY4uJ+wRkzsyBOdaNjuf4Nim75TMmLgD8XN/lulbG/xUrVsRS4iSLn9wH4Iu0hkJfAEeBQ9yJJpkcqVj7uhyq2HbJ77mXJJ7iJ7gO7/lCrDvbhTEA0TMy8Rj3jvbWyEXEspMC+pwJtiBVA4strS6V4UbgFBPq7wwIG1CGrSUBUJcCWOrygcGXOBxUu6TEgST6dVsitABUC2rBDhIbSJF0yuwf+Rzwbsw4khaYcQtQDZl8B76h/tuZbI7J577sZrIb07Qjl/Gsq348JhZsq1lcSSRVVSkrVqyUOzUR06yswB4/hnUQQIoNvGoUE8mM/M2BtWO83BosWXnb2H62akCgr8tl/Bg6kSjH1SYjo+QekrH2pRf3y9NPrZGuaMlW4wVIwBHZev7kp18XwFeWNMd6qla2+UinPLB5uO3YSB+eye3PvwW4R/T3fMWBuyccS26XD3yH2xVyqkl6rLukbTSg3eU69FMNDgdYlGAhqbaoOENFge7n36qTNbwWWsAxdybfd3hVEewuEynVZSYDNEO+PVeEqhFY5FOwFeNIFhOxzJfO5t1Xo1p2lXMlnGb6elPS0nREBvr6orgrA+4WoEoslrHtHJnnrbvjXE6ZDFfbm+qR/r7hiZccNOWVySSCUpP9oVTW3d7ZtkKer/DO9ESCecexEoC7r7q/973vleXLl8tjjz2mgOx3f/d3YzkH72/AHhKaW2+9VclDH0OfeuopZW+TwJ337KpVq+Tqq69WuQl/gwn27Nkja9eunfA6eAfuXKvr0fPJZdiGOL2k73u++0I9tDVt6ngqZPDD/bjHl1xySUyeMoEyY5GMbIzjs00pxTOilipz8TppA1994DP6Df0kXxImzptVgmQ814Rk3Ds723RQyOisLejRX6rRjEPaOvqihjdnGb8JSbnM0FC5MuQd7V1SWWWg34G772OBlcZGhEwwwB3AmNG8Z7KoqpNMyuUzJGbqVXCNReRA/5B0R8uELptxwMtPn4gkj+vAneNZkiazm+TGMovv1qyvfdI/QKCuJUuyggNLpSxcsEgtIZctXxLpzC0w0P/59YZSGZcW+QOVeQhsXA+Xnxy881NZiqqMXCa8luSDxP1sbW2TnTv2ytNPPxvr+kIpEfs8+NBXtV51lSHbhwYe4z1v9xdXmfs3dZTybE1uM84tUMxqEeBeXlkROywlTyecQOc61XzyGt82BO6jZdqpK59Xu07emawPsKSXfYaqY2dmOsmwj3Mve/VWD7jNDdxtvKbUVgWBqpmP1btLtxgh605/7ekZrmP3d+b8WQ2y6KKpQd3Z3D3SlnOnj8mgkl6Rk4zGXEWBqVSkLmwifemU9HS1ZQW5hneLupDLJAsTC3NPSzxU0Yaswg2zuklUUph1tzgxtWiN3o3Jc+D9pTkWkpY6ObobQLIY4+7t+/73v1/B5EMPPaQBpjfccIO86U1v0lq3bt2qAZSAvhtvvFGQ0EAmIr3Zt2+fYockcCdY9cMf/rC2FeCefd/61rfqZODXv/617NixY8I/ILQxYz2rESEuyMWQw0Q7Niske/GLZkXDCU8+C9n6sGEA5A5+89k2Aqpp12KF1ZFcfvHF9uNcWXlIlnz1cb4w7X5N4X4TFrjDclNCKQud16Qw/doRWtt9+QtwB7DLZEz1bW17/FqxgkxLWTkym5p4tusgP+xQDtwByIMka1JLLJPFuMbd9PZ90t9n3/PQmZ1jX8SOm3Wj20SaRMWuyfXo4WwvHMQ4Fz+W69v5m4e8q6tTmRS3rnSgb+dPooGL5I1vvE2uvHKFgmqO6z7ufuMdfPtg420QPkgGwnMz7/6AqNwnAu7h5CBZD9vTDudaWmXrlp2yZs1aXZ3wVQ2XN3GeHpzqSInYBvOw75X6+gYF7nevu3C2S8Uexlf6e8Atr79iwZ15z5OkKtELtEK1TYUX+r2eYqC6lHYpBtxJhd4XxZ3kqk/daHRCz6pN34gSP3l9yQDaUs57cpvJFhhJCxTTvDeqZKYyp8tMIfAecu8DA5a0L59unJwCNbXmppaVVTUArtTX3nJKOlvPKmvvAakK2lUmExgZlImk8yRd8rbp6WzPGZgKqPbV6GQ78u5A314MuOdi3fW9HWXZDh1zwtkPl8s7xU0hSrmPowXuR44cUZzxhS98QQ9z7733qlSGcs0116iEBrb4hz/8od67XBr3j3zkI+o0s2vXLnn88cd138suu0ze9a53KVP7ox/96FXBuoMP0KSHeV9yAXfALds5Nik0sXL5MROCfCw+9w4w7iQPWINgUvBaWEq1igT0828kTDvnxjkQoJyvMBHgnFxp4AG9uUA76oupU6dOPKlMlybnwR/ZpCMMGgA/HoIMO1wure02o7bAVAPQ/n0I3Pncki91S0UlM+3a2PUhdHwJgawxwchkjIHPAPcwSNXYd3TwLgdg4Gxv75SuLrzcjYF37XpmBcHAtJ27TQoo/tNBPscFrHsW1Y525DLdyra7DMg7rNc3ffpMueWWm+X6G65Rn3hLimT/wuOHHS/83DtWBrib3t008fatS2JUIoMlZKRFD73cw3rYnoH6zJkW2bThBXnuuQ1xYqtwdYTtfvqzbxi7E/nPo39WYJZOqaZ52/HUJHCPlqkBq2Epj+91RUlA3iaeFpBt91Wktqa2JPDe090zKqAcnm8x4M6ktVBxXbot34+ulKKxH13Nk3tNtkD0XOVtiCg0tUwkzqhqQ609j6HLTPh5Amxbfo9UXna/trZOnZvCOflVl9RnziqqD6DeduaEZjrlmVLvdn33Zex6Y0A8NCQEsQ7kkML4yfN9ruIr0Lm+K1V2FgJ3c2Aj3osas8eCcHLDO81i20bWM19J4P5nf/Zn+r5ltd3dZzywkc+YDIzG0WRkLXD+W9P2ANcwi6zjCHv32E2hrYkHCCUv+cA7AJbtYenzAXe+A+95Qdr58ssvD7ugUvTtTLpKCSQNKwcjIY0pJQlXiMlyXTNYiUkD5zAh7SBbW5t11p3uTUtlBQmKRAcm11IDApGFtLZboKo7yoRgPQTwBtxhwrs0W6oBd/zTDSx7x/eO5Iw7wH2g3xxelDnHq72PCYXpsil9gPa0AWmOCZiy2RPBpCnVAHt9DshD55bwPPk+ZOH5PQxIzTDuaZ3UWMCQ6c098KNxyjS5+Zab5aabrlNZkDGxJpcJO7e3lT80yY7if+OXb5MC08N7He4kU1VNUhpD9D5BCOvy7RmsT59qkfXrNsvWrc/HbeLX4Ofzk0e/HmVftUBe7rNNnHAZqpHnj72+GXe9726hWSCIEkjA/YBZ0vsXvq0IzNFYjeHL2KUkNsqnWR/N8J7UqXsdxWQ4xY6FD3RZuSXvylXijKglsHvFjjX5/WQLFGuB3FgxA9zNHnI46x7g9SA5k+3nq7lhH4+PE0kZmYgTMK2Sx+Aks1h3ewlokOm5U8fMwjHStTtwj20gI1zM952tZ3IyjxyH8TrVnVvSWNAGsoi+PWznKdVlUjZk72MtORpZJz9RW0ACjRCzx2ByNFKZ82Xcef8B3CmnT58e5hUONli9evWrArhzDwCv6PRzgewQMwC2Hc/4tsnni3sOkGYSs3jx4mF16srSnDlZgJl+d+LEiWGPKscAuIcAP7nRaJh2zg19+lhYA/Ou5hyQTlMmZAKmttaWLP02EfA4qCAFMfmGPX4trSl1gxgcNDVhUuOekdYMKbhubWtXmUx9Xb0yxebvbmyCA8/MPg7Q+5TNV9abgLUgCRPbpnosANYnACrJUUkLCZPSCrw9mJRjuAOLA1auhXrYJsl8O3hxS0iXzfT2poLAW7sGDZKrqJBp02bIbbfdJjfccK1UVZfruTNwE3DqrLsfxzunT1j8+7DT8h3gnwDWysrMBMBdcZDK+KTA2zCcLds7oUz6evvl9Klm2bBhq2zcuCk+f2fcuQbq+enPvyEs67IPbekPsC+tmqtMcfukYi/SV9v3vuJj0piRMczJLJ6FJCjF/NHHOrFRLsb7fGU4gHZfOUj3pIYFmZIIikF10gHm1fYUvHrPNx9wj/Gmsu44qWTAfDw+J/zdyWeg7wbIomAscIYessXTzMfBpzksEJOSGQJTzx4/aEmXYqbdky5F/u2RuUFfukd6OnPb8nIe1MW/XIDLzRpy3U19LotQ4oxBugJfKUIyq8xkZXiNEH/YPzMmjLa8kow7mnfu5YYNG/RfWMLV+tFe24XcD+AO614MuLu0JdwueZ6QozwD4BAcenxbxyLIZ2C6vRQKAs3l2hIejwkC7P5I5DHgFiYDrkY4n3bmOpFUhUTbhATu7W2mYTbpC44y+JHbw0pEvAWK9klHF4wzAYwZ73XbL7KFVMkFX8LY90l7W6dmTWVmxcPo2uqQ5fYGdqBkHu7GsBOoan7tAHiLrkerTQnrg2lndmTse7uy7jR+CGzZ3sEqnS4czMLzMhcb07cz2zLpDHVlvOoHBvuksqJage/MmbM1CdNVV11hoLd8SEF7aOPoLL1fK/v59z4JCQNNXSPP2GeOMzC5BPhacGr4gIWTgzA6HDsugPumTS8ocKc9vN19tYK/H/vFt+LMuGxjx7Tsshxn69FuuX/T6wi4s9oT5QkYKWAPBwvAqsmOWKnJzUJ7Py6UkTSdSue1cRvN4MSLtbom2/qtmLa90HHoI7UJW0bqY+mf7zgekqLJMtkCF7oFRsS6c3IJyQyA2lj2lJJOSf07bl6M+fmW5WOnsODCr7ykPqqnTBnylqajGReZQCZDkhRToli4Ldv25vFoLwTc3YwgV9trttQCNpAGVAeUPPMyra48m0WP2oy28Fgy3TZ/vqqi3SAE7gSYHjhwYNg+AEnez2FwKow79+OLX/yibv+LX/xC9u/fr/fwqquukne+852KE/BxBxgy7iaDU++66y51laH+Bx98ULcjqBWwisZ9IgWnJklPB7qAV7fbJDgzV4Cq3qKog9IOc+fOzSuXof1oNzABdS9YsCAm+FySA9PtpCiEJysW+UohkD0app3nj8nH+YJ22o8+xTmE+JD+uHjx4omncScBEzdAM4gODUhVJaC0TAEwfu4a0d7XK+2duD3AWNstCTuO/26BpVhXDUpbe7tKZHy5JtRXJ2dTzqBrEGoUdAr4B6gbcDcNvstgYAocjKfSPdLdmZIOGv1cu3R1m2e5n2MI2L0zcXwH/w7cnYlnGwA72qaODgtiCOtjEuNymfnzF8kdd9wuS5YsNlZRJQOWxEgdWrDyKoM5N/mLMeoGvikOkDNSGZPYGKizAFjqoh0B7khlKP4wJrX0/vDQ8ZrPtsjmTTtk/foNej18Fwaocr2/fPzuSJdvbiT2cDLJsVWR7SfTrxsfd13dUVs2u28XohRi3GG6egrYP47m/Iwdr4ndWc6Xba+prtHEYJNlsgUmWguUwrrnksxwHb2ptPRhlqD2vwkgWiZSVVkldbW10bieRzYSnID/GrLuGpja1mzA3UH7QOT+kgXcRTpaTudlIKk71dOZ09+9kEzGV6Nz3TeP6fL3tJ8/jHtdVfaFKVCstBwwcRkj4J5v4rFx40bZsmXLMODO8T/3uc+powr4hcDIRx55RBYtWqTb8r7kvb5p0yY5ePDgMOCO0wmuMrDHbAeZxWe01c9+9jPdZyIU+mWhewsY593iPu1J1l27dHS/uH8A90wel4zKgu08i7xhkgoF7o51+BlKbXDxSWasTbZXPuDO9Zw8eXJETDsTE3fPOd/7wmQNF6EQm7JiQf01NTUTD7ifPdMkNcrClSm7DMjkxtOQ/G6W3kNyrg0vdfzbDYA6EM+AdpOwsA0AXm/ggMiURks1HMo0QscXbygHzshsjDU315jOTvxp+T1i9DVjYqWy+dSb6kkr086/lpZWDSh1KYwf029qyHbTgfzYoY6e6+aBxWaSGXdXV3uciEqvVcxeksFq5YrL5I4736jLNLkkK8q2V9BesI4RC1lpwJ1zCVcfwojm5Cy5qsruiXrglmcDdwfr4cCpwL25VZ7fulPWPrtO9f9+n5xxp02e+NV3oslEpbYZLgGwJ5wXS57bT6Tl22stMv+1XFjp6e2zOIoLVYpl/izkqX4+54g0in6ksSixhdvIarRzJ5nTJGgfWctNbn0hW6AYeDeHGUuAoe8fXekNYlFCAKomUGa2oMAlRKkRuA+vLcnQ+/YeqNp6+oR0dxqTqQYBEXhXNxkZjG0fAfYd587kbbZ8wD2UhObaeZgNJAx7lD8lSayF7Ti9juArewexIp9TFhOsXoz0flMv9o354nGoDyYd/TRMOmwrIN71yLyLb7/9dn1fAsRwh+Fdj5c7NoVc2+bNm3X/W265Rf9+9tln43cxTis333yzJnPinQoGgPkHVE6EQn9xRUG+8/HYKRxjHGSHElsH8g7GYcyTtpC0C1gotGIEuNO+3BvqoH6y11Joaw/oLdRO7pXO8Ryf0cYw3aUWju2OOFkTxlIrCLbjHFglQB7jhTq5RvpW1G4TC7jDK7acPRV7bgJeeCkjlzAvd7TQJjPBVQYbSH+onS0OGWsLQDUduILvVK9MndYYL6O47EZtH1lOhz2uqNCHn+EKxp1O2ZvGH5dg07R0dVomU1h8zhdGmIlGfX2tDngqy2nvlJaWc9LaSjR4p2kSA9bdVhQM+Md68UoCcbOZVcAS+6pcprNLurqRzLRH7jL9UcZHQDcDeJ1cf/0qtYP0ZAe52H2zxCJg0X3a+duYcwfTyRmxA3sF/lHQI4y7aYVzB6aGnQ5wfvbMOdm8ebusW7s+TmZFfc5iwOj/5sn7zZMell1XNTIxCHy2HVeZ9blTbI/iGZmQu5yPVOR8LkjZ9nweymQ/RSZTQlIiHXyjoGb0uIWkOXEfiWDHaFcWAP+FltnPp10m951sgbFsgeHgPRtyN9aWS5VgeJAdPB6ruSPwznjJsnwYdFkUvBdg3U8d2aO+6w7cPWsqEh1b1rZ3k/q359G3830+4E69IUmTbFPGHzducMlmLhmrH8P3r6upkMY6sndHss1cNyvHdY/lPS1Wl4O5YROQiGVOfp7zEkawbbHzGavvw/i9QnWCGZhgAj4dZOdj3fkcZt63o1729wDNsK34HJDveMdlOY4rSr1O9mNipWQhtqIe8FxCBUxKmCwUmtiVUE2MvwDs4YTDJNAz46yv2v8pEWC7MGvxBa7A3Zxamk/FDjL2sJsUxFhiA5ncmNNnukzjHqVfjq4jkMwY2+43EW1gqseAO4VBBGaTz/v7DaS7e4kCx8gOkix0BKZqVtQOy4rK75yTZz/jnBhE2R+gjh1kW2t7lEW1S7qxcYwyufqszt05PLCUju36e++snnyJ47nWvb29Tbq6OiSV7pbKCpYEzT2kvn6KXHvt9bJq1Q0ybVpj1lJTEpAjddE7Hw1o7E8cgbPsbO9gPSOVMacXXyWAda+rqxcpY/KR0br7ffBVDZ+k4CqzaeO2WOPuD4feh8gp6Kmnv6vt7uy/D8b96LKHRHa+3PuaBu6vBNNuL8IyqamtyZnsge+VVUmli0p2qEcTmwSJic7XIabYoMcx6+rrim02+f1kC0yYFsjNvNuTmEqn5CKG1RwbOXgvqxCZUt8QOUbFIa16fcPAe/Bhss6MZKZSBs7sj7OlevIlz0YeyyxLBO4w98liJFn++JqR3By1gtXs3JXSUFsp9dWZuJUgXDW7ylcYvI/k+l4N24JfRgJwwUr8Q05SCLRz7chB3J89AqpCoqLk8cAJsNBJL/dQLTCWbennDWZDtgLmKxQTNpJjg7mwqkyuXgDaub6wTCzgHk0dOtpbYptDZ1zdfpDOYuxwmZxt7okZ6lAe4/IRWHSyprLUB/Dr7upWp5ep08wInwbq6U6bfrytO7JzhN0mINTAo0pBIucXjg3j3t2NRAerwgppbGxQ0MrnbGvMflqBPQx9c3OLnGtpkY5OC1J1lh0tL0yGMQo4tpjTRUPDFKmvY0AmiC4jX3Hww8/W1nPS3t4qqVSPbqcgv6JcGuobZNmyS2Xp0mUyY8Z0mT17lkyZUh/HC/hM1fTwZrPJ76p/x+5RXQMtZkDtwyL9u69khBp8Y2erNKkH55kE7v6w+QSASceppmbZsnm7rF//XGynacyKBR1xLsa4W9pur4OToR4YoO0neuXejbndDEbykEy0bekP9NGxerGN9PryZQ/1ekrJTEoArA5iORAHk1+dfI1xKTbhGOPDTVY32QJj1gK5wDuxPIzxWB1Oqc0NQR208qyZRTIBmrngem6kmgu8D6S7ZPbQ6YwNZKRz10RMka7eV8N62s9JfwEZH0fNBdwLBaaOpFGdOFJJTHQxhTOpRrUnGjz/5GkkZ/Pq2Fbfn5H7HWfM+3u04JZ6Cnnx52sRjgcr7VKWUH7r73onCZG8uFacc0ffn8u++EIBd54zzgeMVorz0Uh7BdgSaU+Yu4RrCxNSTXjgfu7cGQEEcBNd6kFQqqVKNvYdwGqMeyabmzPZDobJmKqmMlGnZUDs7OyShgbTQ6FT7+joltbWNhnoL1PtFDrypqbTup3bF+nxALvVFfo97jRl5WUybdpUmT17pg6e1GGAfkA1aJw359rUdEpaW0mRi8sMzL5ld0O3bQA1O0AUjV5jIzqwGu0gzOqcsfYHBuB+5swpHeD5jjo4h6lTp8vixUv0ZjNBmTdvrixfvlQ1/UxivBhYt3/+wBgoH7BVDV2KZVgb1Ot0C85QM2+rDSaVsY7MZKBc5UZ+XX5u7EeA74kTp2Trlh2yYcPGLDtLH1DYDsYd9h3XGruPJs2hfgb+LYc75LtbCyfmGelDk9y+0IA+XstSWF+WIikZy2vza6Hdk04syeOUom/PBf7DtsyVUOl82zOXK835tNFFU6vlrVfOkJVz66W6slw6U/3y2PZm2X6sU/74LfNl8WxL5rH75W6559lMIo+3XzVT3nblDP2ut39I/svDEyNo7HzaYnLf8W2BXOMMDlJMcikXN/pYnH0eMeser5ZiuGDvNC9FJTM68Gfq7e9uler0GZlWQzyRSQVIwOTvzmhdW/8GuCOpyVfyAffRgL0EWIkzbyaPnZ1J1S4u5zj+OmPduV8u/0i2mSsGRtLLw9i7kezn24JTCB6lOP4IcYj3YQxEAPh8p0qHyL881zWMN+POBNmTPI3mmovtky8INhfTHj/fE0oqE73Fm1vOSEUUbGInihTDLOMAdQZUq+XUaTOjH8a2K5gn+DSwhoz05GZDaHWy9A/IRpNOfR3tXXLuXJucajqt+nRdDmlslLlzZ+uyHICdz5FsVNcwA2vUzgVj39R0RoMJXEKjzi/9g9LaZqAdOU5fvyVwgiUIA2h8+YVz4J+x/KZf9GxjbOOMPhOB48ePRgmqYFwsUBQryIsumqsA9/SpM9IwpUFuvfUNsnDhgnjlwD3ffTVBh7gEBRMC9Pj3ciRKNuq5zt1WCOpiD3mz2XMtJEHD5mhDSaf65ORJgPt22bx5S+xt73IaXhZc85pnfxgH8iJXgmU31xsLUN16tFPu25g7sUexB6SU75fMrpX/+IGlBTft7h2Q4y1p2XSoXZ4/0iGt3efPJMO09aaLS1FKuYaKKEWiutEEyLi+ukK+9fnr4yo+90/bJNU3oHp0ZDKFSjEbSJWrkKEuSM9YVVEm//jZywvX2zcoL7emZOOBVlm/r0VOtZltqvZLkki5dWOO7Ki2clQ8PXopbcY2sxur5L/9znLx9vP9frjxlDyxs0X+3XuXyKVzTZIDkP/Kr47FVX9w1Rx5//Wzra/3D8qf3Lun1MNObvc6boEkuESa4kvlGqhaWxnJV4zE8OfCxu2g4XCWqTCDBB0vg6co2mlYK+s20Yb9Xa2SamuShdOrTCKKpTLxRbjJRLFfGqLa369sOt/lK/mAeyHXkWJdwOWkhQL/sln3sKWy2yk81muZdee+0ZcK6edpT8smW7glXG58vivCHAcQDJYpBNw5JxIocd8JEmXykescx5tx92DXYu1TrP/m+56VBK4vlACVkrhpwkllDp3pkcbyDqks41R2KAAAIABJREFUJ1mR2Rli/YjWuaq6Rvp6LciTG9t0qjN2h3HWVgcXZdoNvPO+dy905AgAAZh7lv5xhVF5Qp+x47DvBJ56EKoz2gD0KY0NOm729qWj7ftVhsI5ws7v23dQDh08pPpE2FPOmXPFJQNXAEsgZasIsMmm07dlSM6VFQT3rDfLRct66tHYgHjPwMXNBrh3dLaqxryhfqrU1BD40aBAHyeekydPyJQpDRqsevnlK6U+0gCHDL8vl4UadtrWte3e2WhT84K3tnMJDfegtpbJBoFBJrmBodeBYoi/1W1eLTuRHgHctz2/U557bmPMAphXv/n1Dw72y4aNj+r5qxSpskqTjDCmcP/5jARM9zxXerT3SB+oUoB7ss4vP3FMdhy3SeRoiyY2KjLIllJ3ZUWZ3PPHq7TNHlh7XH7+/Kl4t5qqcrn7j26I//7cPz0vqb5BTXhVLLAzF1senk+uREqlAPfkNf1ow0l5ZPPL+txmZXHNAdxHnLu8SAO+7/rZ8qFVc+KtTpxLy4HTPQrStx3tkC++fYEsnW3A/aWTXfKtZzKuDpPAvZTeOblNrhYYBt4DgL5AkzJZbKgZFVhSo2SgqvuUY4cKeLdtvOT2QgyBe29bk/R2tUpjdZk01khkB8m7KUq8FJ0E2VVHA9xHq293wiqUxeTrRSWx7q8TuUwpoD3uHZEzUb525b17PpOuZL2AYfdz136KZXXwj8/cLYZjo4RwsjBZF/sB8JMad6/vfEYcgl7DANnzqSvXvmj2wXLhxAocxcTGHXXyHXPCAHd/Lz/10jm5fh7xjv0KcAEgDFYAUy6KDmQMfJWcPmO6dF/OswZAy4XEhgHH2GEGDQJKkWvU1ROAZyDQ9+vqNO07QZap7j4519omL59skmPHTujxyMLYOLVBpk2nw02TuXPnKGgHfAPKz549J1u3vCCHDh1S0I4dZG8fspg+qSivloFBvHCNoXBgzO8WYW9A2EC9gRWSKRHc5zeUgFUPgqBDs2x0/Pgx6epu13ZpnDJN92GkRr7D9gB79r/qqmvl2muvkqlTM046HDuUy3B8fzAc2HvHZzvXuCMVMvalTBMv4aRTV2eWkDYJCF4QBA2XucG+AfeXT56SzZtfUMbdJlPmEUzbuExk/XOPKMsDYM8c22Q9tN3Wo11y/6ZXlnFPPkxc5f/3s8MK8s6nFGO1S6l73vRa+btPX6WbJoE7QPqef7kqrub3v/68ssO5QHd4rGIBs2pJVzc8OHQ0wJ3jfn/dCfnp1lPDGPxSrv98tvn8m+fLzcumxlX8y3t2S18gMStU9yRwP5+Wn9x3ON9p0Dy2h4yh+pCSTritKdnB+IkdcuRuxtgfJn6xeqPac5CqDt57mo/JQKpT67xkWmXGCjKQovJCHejvVUcZiIZCpYfg1GC1z853ZMI43ifmJldawrThwN2uPeuyCwB33r3ILigECb6ay0gDR3l/5wKLpbrGjKStcIABaGcSOw4H7s7Mo1xAxeCYJXmc8QDuPD9MBniWxqOAp9xfPqyf/od/vRO0hY49IYC7u8nAth86m5JV88ukfMiAGw8encfZYWff+Q7g7qAzDLwwFhephqieHMCnloq9/ZowiMBM6mUgwaP99OlmHeymNNapvOXggSOyefM2OXLkqILWqVOnKYNOMOiUKY3yhptvlFWrrlYWG8B5/PgpWb/OEigA5GEnYY3NHcWCR1UvHiU+AtB3d5MBFU38kFRX26TEsoRWKXMOcwKAdcbB2G0blAmyPXHyhKTT3VJbW696eHX9SPeozh35Dh2jo6NdrrjiKrn++mtl5qzpOpCG7Ho4K/XPHbj7g+Kfm3wnE7xaWYW9kwF3Tz6l9UWBrrDsIXBnQnP8WJNs3LhFtm17IQ40GRgw6ZMvFT238VGll8z3ngBgswF1qcyWI53jmoApybj/1cMHpbkzo+fUpcWqcnnfdbPkrstN00zZd6pb/ubnR87rOS8GkEup/BO3z5f3r7pYN00CdyQg930hA9x/7+vPS+8YAPd8ga1J4P7gptOyevc5SUduBLxDqyrL5Y0rZ8qn3rggJtDPdvTKn/9gX8kv7FLapZRtvvDWBbJqiTlOUT5/9+44ZqPY/pPAvVgLTX5frAXygff5My2nSfy9/6I2jUZO8SWSNzMayJRhkhm+SoLXMpGeM4dloLdHAfmUGpEp1aK/OzHGbjpO96XNCrIICA+BO++xXIGFhdpDrSEr1C2hWLNlfT9cLpND7Z5H5z5//nz52Mc+pu+ir3zlKyM67kTa2BUGIz2nMGDV38kjnWyVckwPUC0E3KkHj3tkJH4OuSZwvI+ZbOVyqhmNvAWcgy98KeC5lGtNbkPfIglX0jnGVxiKMe1e34QC7k++ZP7cNy2okHIx/2fYcWOlDTTSKQFxyDaaTnXFwZkO/Nz3dWDAki5pIokICOLFrmx9FUGVJHwZVHacxED8jiZ81qypcmD/EXnqybWyf/8BBaUrV67UbKWkMEZGc8UVl8u7f+stMmvWDLXHO3LopKxd+5wcPnxEGfqurm5JpbB/7FMAjsSHQJ+6+gaZNXO2tLW3SlPTy9LT06kD2syZLM8Pxa4z5nc6JQbq3FQ+887kGdiQ3wDcjflPq7d7TU2deqAygWhqOimXXXa53HTTjTJz5vT4AaA93C0n7Nz+gJh0x+Q6Du7dgjMOhq3mnKpjqYyz7vpeiAgSZ+cZ42m3o0dOKnDfvn1H7BXMPfaVD4713Iaf6GoDjLvZgFpCHWWRyspk08F2uXfDhZPK/Lsf7ZezHcMDsZCk/K9PrBB04/ZSE/nCvcMZ2luWT5M3Xz5dZk2pkloN3hWVp5xp75Wfbjsre5uCQFsSLwSZSS+eViO/ezsBkfXSUGOJx7rTg3LkbLfcvfqonOvKnNen7lggVy9oFBh3giopfN/eY9v85x/ZuX33izfGY8ln/3GrfubAm/fZh26cI9cunCLT6iq1Hq4LTf+ptpT8YP0J2dfUFe/vGvR8dlhJ4P69507Jb3a16P5M5NQnOqLl/uIDK+S6RcZ2M5H/N9/bJ+09Fjvw79+/RKiL8v0Np6S1q1++8LYF2qbIWL7x9Ims8XHlxfWC7OWixmqBhaMwQWnu7JfVe87J+v3ZrkSfvO1iWTG3TmZNqc6ylTvWYkzP4zta5LkDbfL7d14ii2ZZLMC+pm757nMZGVIpwJ3A19+56SJZOLNG6rmfItLTNyjHmlPywPqmnLES1ZVlUhPdT47bmaLNJstrsQVyAXeuc2pthUytZ5yJwHtAoPNrKHnJGAtYC5UE3OmHZw9Lf28PGhkF7A3VIo01kF+RVCZale1P90iqq71o848WuMfSmBJZ9uSJ5GLdc4ap5liEeC0AdyPwMnFCRW/UK7ABgadglKREJilvgYCEBHWMkkv+MpbAnbpcHjMezcK9IQ4yKTsdzWRhwgD3Q6eNbaesuqRMKspslk5jmuPJoDLTgDnYb7TlzriHbHtGOlMuaNph3PleTfX7+6UX1r0KVrtOQQPyBNxgqJfVv2nTpigjuPrpdbJxw1YFjCxf8DA0NTVJqicl111/nbzjnXeq/ASG48hhgPsGOXHipG7X0nI20nAPSkP9FB090S1xHdg9Ala3bdsq51qbpbamTuYvWKQDLG4xFtyKJ3u9Mv3uKuMDmkd1E1RLO1A5qwRMUNDf83P69BkqoWFycOmlK+TGG1ephEZBUSQnMvtGZDDG1rAigNON6/B10I+yqXLeFAftFthaIbV1NVJXRzCtJc4wsG8AMyy0P1Klw4eOydpnN8revXvVXQf9O4y7Hn1wUOt4dt2P9fVk99TkRZyyJqmqqpTnj3TJt549Ox7PldaZZNzzAXe2/aO3zJc3LM1IK/7VA3ulK23nDNj6k7cvkCsvaSh4rmv2tipo648kGameHmV577pilnz2TYsU7Ocq3ekB+Z8/3y+7T5q2/l//1nJ5w/LpeY/l7Pq3/vB6BY2Uz3xtq/QPWnxFXW2N/NcPL5V50/MHqQIYvxvp5kvJVFoIuOuyezSxpg++74aL5OO3mtsA5f/9ySE50mzjwVc/fVkMwO9d+7K865pZMneqaX93Hu+Uv38iEyT66dsvlrsuI8Ng/mbfdaJL/vGp49LTa8v9/+qdC+WaBWYRm6uMRXDqG1dMl0/eOldXa3Lez94B+T+/Pp49kROR2y+dJp970yXxLv/3/XukOzrvgh1r8stXZQvk48sXKOuerW3nb+9NcX+PAWkSshfQiIhIKgLuEEy8CBuqh6SxBivljMad5388gbsHLI6GKQ1vdpJ1Px/griusWNziXx8l53Hm1yWk4Wp1LoY6yRQ7uaj3L5qghJ85QA1XO3xb/yzXObCfmmKMIHnQK/GQANoB74WAO9cZruRr34908OE50w4w5Mn66EtOdnr+HNomX2F7WHvw1vn2v1zH4J6cPn06lv34NmDRMEtsKfcDjFhXV/fKJ2BiQHhq17mYSbr+4kGpKDPturO+lhzIWGDAMY3b3GI/Xa/unZqf5HlwJjejZx/Q4NO6uloFnQZcBzTY1INU8WAHzDc1tciuXbt1WYObypINx6UzXXfdtXLLrTeohztD6Z7dB+Xpp9ZIR2eHMu7t7fazv783krKY8wsdiEEAvTqym9Onm/R7AkxtEIgsGgnMq7ZMXqEdpK84MIBw8zgGLDsTBerTFdPyMpkxfYbMnHmR2lDi6X799dfpRMXbioyntmpBLEBo32i+8eEDlfzbO3WNymSqVecO8GMFwwJqDRT6oOYdsbOzWw7sPyzr1m2QPXt26yuH9mG7cGCDcbdlOtjWjI8997+mtk42HWiT7zw3fplTRwLcQ5cRrvNP79ujDCqSFBjh6xZmwCDM8IsnugSmftXiRll+UUYT/vCWM/LzF2wyQtbU2VMq5b9//IoY5G093KZBpgDdt189R6UlPLVISv7d93cJIP5tV8+RS+c2KOD3Ajt+9Kwx+t955pjuf9m8KVIVuQPtOt6hKwAVZeXyp7+1TG5eZkkeznT0CrEmp9v7dNsr5jXInStJmmE1/9VD++V4a347uHhQSrjKhIx7coD62M1z5Z1XW6pqyn/48QE51Wa2eF/+1EpdcaDQhlfNb1Btflt3vxBA+g+/Oa7ffeQNF8m7r8lc/8EzPbL5UIf0Dw7qBOq6hcR5WP24Afl+b7typsyfUaPb4Czj5Zk9trKz+VC77DrZNWpXmbnTquU/f3BpzJzTFx7f0ayTpjdfPkNuvXSazp1buvrkrx4+pCscXiaBe7KnvLb/zsu64zBTxypNNlXsjHtx1j3HTDb6iLE11Xw0ksoY4z402C9Taso1WDVeiSWTuDLuHbmtFoNbk+7pVAcaCu/WQmDyfFn2ZI+gnXyFju+KJWTylsnFuF911VVy4403KiB+4okn9B2OnAbWlL/f9KY3xfaGJ06ckCeffDLOesn7++abb5alS5fqe5wC4Yak9rnnntM2+ehHP6rfPfroo9Lc3KzbfOhDH1JLZ9jZX/3qV4o7li1bJnfddZccP35cVq9eLR/4wAcUR6xbt05WrFghCxcuVGwCufj444/rvhOxgKXQt3vQp+MLzjWD9YY0jg8tPOC7EOPuEpMwG6sz+qXKTsa7ncA4gPbkxIH7xyRmJLIcnsWTJ0/KggULXlngDmxk6XvrkUzA4apLLDjVMqXyWBmIN1AIUIdFH5Dmlt4sVxkHpsbWWlCls+3cHB6Unu6UNExBF44vfGZy4L/TuM1nW+X0qbNy6tRZaWlpk+bmswqSLeHSFLlh1bWyZMl8/Zs69+49LM+sXqsPLPvzj+MCsDMZVT0I1VYQCLhFzkJxqys6HB2Qc2O/0HopDKb1CH22oYMfPnxQWtvsQaXzN06ZLvPmLdTrg3G//PIVccAS9fjxYMopHsRL+9lkybLSaaKPSPfiwax8T0erriFTbK0wCTA7SgM8rlsLg1rZB8Z9375DsuaZ9XLw4H5tT47nwbo+WVi3/qHonhp4Z1Jg95UETRWy5UjXhJDKzGmskv/x0UvjZ76tp1/lHZQVc+vlL967OP7u1y+2qMTDCy+V//TBpXJJxG7T/l/6wT6VSvDS/Mv3LZFLLzam/uS5lHzpgRez5BF/84krZeEsA/7fX39CHt3SpL8Dbr/5hxm7x6TGPd8ARXDp3X98vVRF1ov//MzJYXKSL71nsdRVlStL/fTuc2qFWawUZNyDnZHk/NWHlgpSEkq6b1C+eP+eWEYbAne+x+Hla785kaU/p47//ckVMTjGZ/1//iI75iAMPmXc+etHDonLYai3mMZ9tHaQ3E+fqDW19cp/+vGBrPv5Xz+8TCcOlIc2n1bfeC+TwL1YL3ttfZ8PuPM5WvcsEJqUzPjOeVl32io4QvTr4ECfpFuOy0Bfyrzb9b3ZL6gAZyHRCXJzpFNd0ttjcrkCi1riwB19u5kw5BZ4jTVo57xKlssEF6Htm9C4L1myRD784Q/ru+qBBx5Q8o539Oc///lIEtul71+uYcGCBdomO3fuVLDN+++DH/ygUAfAe9OmTfoOBsjz3YsvvqjA/53vfKcwOQCMb926Vd+tf/Inf6LtBZ748Y9/rIl5mCAwgdi4caPW9clPflJwZ2EiQPtybpdeau8jJhD33HPPhHwwAOKOc3xF34G5A3cjJIknnBIz6XqrcjDuSeBO3SgkwgnBK9kQ4BsmUUnQ7omVSg289mvAiQaXnWXLlr3ywH3r4WwvbAPu5ndO4iOKg3DcZNxGEcad4sx6knH3fRz0qswk3afAnRvuy1O+ROdBrF2dXdLe3iVnz7RIy7k2aW+DQUe2I3LxxRfJ8uWLtA4Hni/u3KdMsrnXdMcPswNhDbSJMrByvr5q4FlUTXpCEo2GOKGR3yi24TsH6yr5iVJHA/IpaO+PHN0nvb09Cm7r6qbI/EsWayDt5ZdfLosXL4zbKdSvh+dkx8skrLKHKjcDz8SiprZK9e0+CYBxD4NNcgH3AweOyNpnN8ju3S8FMpjMgM4x164z4M4/Bjyv35IyVcrzx1LynfWmkx6PkmTc//fjR7O0x4BcNNSwuyGr8931TeIxGkgbAFxevvSD/Vl6dD4HtP/1by+Lt/n2MydlHdrrwSH5ymcui7Xzj207Jfc/a4yyl/etmiufvN1eFEhl/voh8wwfK+C+5VCbync600MlB2fmuhdJ4A4g3XAgW19OO3zi1rkytc6DuLPZcOoNgTu693/z/X3DYuNg2rknXv7uF0flpZczenw+54VOXZ5DYePB9ix9/HgB9698emV8P5OTOM4L6c9Ho3NPBjnPbKiURdEkjW2xHWXlZLK8NlsgPxguC7TuXHtG756PdQ+20sbKp3cHuKeaj8tgfzZw5yHTDK41ZGa19yyAvDeVicvJd75sR3bVYkGpbiU81nezJLlMdqPIggC4/+hHP5L3vOc9+j4GiO/fv9/G2Ai48/sLL7wgTz31lLbLb/3Wb+m7FlMIQD6BlQB3ys9+9jN9R1OWL18u73//+/X99vWvf10B/3vf+145evSoPPTQQ3LttdfKW97yFgXxq1atkp/85CfKsr/vfe+TRYsWyS9/+Us5fPiwAnfAH052P/zhDxUT3HnnnfqP8/nbv/3bCSeZYQUCXABuKcS4g6HoN2wD616McacNuU/U7b/nAvlj3ceK1Qe+RLHhrji+PRMLx27F6gi/Z4LGigpt84oBd5+AwzKGbDuf37hApFztE83z3Nhrs7+qrUWbblaKzc2peCYf6tyNZTc212QztmQHa9vXO6Cgm5vs33OTTUc/pFIFNO8EU+LP3tOdVhBP45OBFOA+ddqU+OWPT/u2rbtk69YXdLbMzApvTurkbwumLdOOxWyT43oWSnNOsZUEtvVlIX4PmWjO3bXtgFl+5xrZnn3PnD4rBw/vlq6uNmXIa2saZP78Jaqduvyyy+XieRfFE59wdhun7o1cHNEa22TEA4ArLAFOvNphjDpac9xkNHNqVbVuU1lpMhmXysTLq9GNpk0PHz6m7jsvvujBqdmWYg7cfRZK26luvqJCetMp9RrferhL7rmAwamlPFhIOv7zwwdjQBUCNfTqf/Sd3cOAJkGtf/+pFXE/ImgTKQnlm79/RSzp2Ptypxw6k50pliDKm5aZnr21u0++8O3t9lIZJePOvv/pwyvlivkZRxU+6xsYVKkJE5LjLSnV4Y8EMo7GDhJg/pcPHlDW3UsI3BkrvhZJY8J7898/sjxm7OlytLln8Q23+x8fXS5zGo3ZP34uLbgGeRkv4B7ez/2ne+TI2Wyt5cyGKrlhsbU91///RCs3pfS9yW1emy2Qi3mvqSwTVvo8GjWUx5QumfH2ytD1BtyPyWB/OmLcbUUb5r1saEgunlaVF7hTWy7wDjOf6rbM5vkKE2iMIvydNJZ3cjSsuwN33q28w9E8E4/12GOPxdcRAvd//ud/1u0oAO63ve1tyo7fd999cuWVV8Z/P/zww/F2vLM/+9nPKnBjO46F9Iaf3/nOd+QjH/mIvtcfeeQR+cxnPiNbtmyR559/Xpl/GGhAOiy7A/ef//znOoGg4K7CagDl7/7u7yZUkCqkm0tCaENkIrkYd1ud71aMUwpwp15kQmzrVoqhvHcs+9RI6uL8mcQlA1ELZUMtVj99i5UVyisC3MNnGa3puSDzpAP3CjEfdqQSCrj7TFph3u6WWOnMWfNxz9a4234O3LNZd5YAh1Q77sDdWXdnx7HkIzg11YP9Y1rTT3d0dmkAJi4yU6c1qqON+cVbJ9u8abvs3PGSdkyANQ+Wd1QH4C6Z0YGurEwnAhwbcOrbAqSdYffPXRvP9kwKPG00+9r2TGCa5djxg5JKdysQnNIwXS6aO18WLlgoV15xpcyYOS2WDHncAOdh7UAwKYAdaYp1Hded+6zV7BiNffdJRl19tcpkSDmPpzvbcG9oG5O2mHbd748Gpx4+LhvWb5EdO7fHbj++SuKdFh93nURxHqw2VJlUhrgDbDyfP9ot35lACZjW7muT+9e9HPt948b2jd+/In4GT7f3yr9/8MCwZ5Igxa98amWcpXPDwXb55tMnVI7y1X9xWbFnOP4e9vVffG2r/n0+wL2yvEy++nvXyLT6jMY7PAncZ8hq+uVfHZNzXaVlih0pcMdhhwDNUOPNOYTAHZnO/etMGhSWMIC1EPhFa75olvnznmrvlf8Q3JvxAO6juZ9MOibLZAvkAu8Zhxl9k8SOMg7c7dPof0rI5OTZo8a17yDEepqPyGAvRBiAPQPclXVH615rkhlj3FnJyl0vU/v+vj51OesLmPlcd9NXosfjTo8IuEfthVTm4x/7mJ4O71re58g2ANEwpzrGRow777evfe1r8YoCQP1d73pXDNwB8m9+85sVvAHckdRQeOd++tOfVpkLzDxYwTXtv/jFL5Slh1GHpf/4xz+u70ImDmjhwRr333+/vlcduMPS79ljK67U+cUvflF/n0jAnfd3mJ0VFt3/TmrcXSJE+5YK3NH/s8LhROQrDdw5d5jxpLsPEzICaUczUaUfIoHycsGBewjaYdsB7uGcnO9vmDegdpCwx85am8YZUIjExX4/c9YiqEPwZyDegi5D0B7bRQ4Q5Ggpfv17398kKJ5VlSx1abWt4zwaGuo0E2lVtUl1LC20KCu/dfMOefHF3ZEtI3aQXVo/ndMBbCgjcd29nwM3g07HtToDH7LX3DQefAYTAL0z7mwDoG9pPiPn2s6qMw6lsXG6TJ82S/XtV15xuWZ9ZZLhbcXxNdETTi2awTUToMp3YcdywE69gHIH7vUNtcq4u8zHztdWLpK6LXsYewSpzHPrN8lLL72YlQArZGXWrvuxMuu8cLwtMvd3KNK4Z8stxnLgT0plntx1LgtI0lI9vQNytDktp9rTw0AscioYVi+lAnfsBr+1+qTAqv3DZy6P94edbWo1d5V85SuPH9TJaj7g7raNuCwV4sxxsLl95Uz54I3zZE6kN08ek2v/bz/ZrxaGOpHDrjPhHe37JIE7gaXkaggLQaYEmL7cmla//FwqkBC4/+rFFvlBEC/gdYXAvSPVL//6uxZvkCxZwL2tV4NgvYwHcE/eTzT19IlC5etPnShmkz2WXX6yrgnaAiMB7lxC7DDDH4He3cF7Pv08JFT3WYA7sVkDIkPZwJ3v503D2D0E7pmDeL2aM0XfT6aRLwbcS5bJOEAoJKrPcQ+RmYXuUnmDVKNLceDOO/B73/ue3HrrrSptARgDnimlAvfLLrtM3vGOdygwB1w7UwrT/LnPfU7f9zDsfP7ud79bA0w5DhMAdOxr165VXTtymWeeeUZ/h3l/+umn9Tx+7/d+T6Uyrwbg7kSp36KxAu5gE1YhaCMH7SGLPxqAfL5DARgLIhUM6IXzYPWGf6Mp4D8mAmGA9wUF7p5oyU8e0K4BecHVsLx94yVDUlVepkvdDtyRsLCsBjD0hEynTttSXPiPrKmWgMmAahjUSYY5gG91jQV/hvupdrwf4M4/A8f2u00SkMmYlCXS2+vghIVjq2zcsE327NmnnQewnwzGcabaQbGz8OGEg+t0SY0Fe9rkgvoA7PwEpHvdulIwVCbtHec0mRPONLRLZ1ebZlHFG55B4NJLl+l5+2Qh7ExusciA5vX6yoOz7fYgVEhZ+ZDaRbIP51ZTi5NMld4fB+sAdw9iDevhOjs7ujWId80za+XAgX2anCl74mQTNYJTjYlBzmA9I5QbbT7YLt+5gFKZQnaQ+R7C//3JlcZQce6DQ/KFe5BtZG9tUhn01vY5LiM/2nRaf4ex989/8NwJ+cnm4QxzrmPnAu6PPX/aAogrK9UeNRWlTC80gHBKsxqr5eLptbJkTp262OAl72Xdvhb5P48fitk8pEy4CyVLqcGpxQazUoB7GODJuPGFe/fEFpth/X/zsUvV/51ytDklf/2TQ/HX4wHc7X5eHkuiHtlyRn4WOQgVu+7J71/fLZAPaC+YYVmyKQpGk0H+S1kBAAAgAElEQVSq9oVvED+npQJ3s4C0QHnAOv811lSoPWSGcc8chHoB7QCMKBeUHjvd01EwURMZm0tKsBSOnSMA76x21ddk7FdLBe68n0nAhKzhE5/4hL7XcX05cOBAycAdt5Df/u3fjjXySG54N1533XWqQ+d9/s1vflPf2S6zAewxMfBjEWyK/h3SDjadyQRsPO9cwP+rAbgnQTv9YqyAO3UT/ItUJqMOyHbFu5AjCP0mmVzJnWOGxxOWfmZk8U3q5F8x4O5sO6fvz6W7m9yyqFIqytG1mz5ch4goYBFwZ4l5ygXgni2TAQyam4xLNLJ/hyVH0mHpfT2AUrXtfX2CTAag7hIWYw7QoJcrMKmrN2siDxCFnCB507q1mzT4hDppYJ8wJM+d43ADXdseMs2uDfegBdfcA1p5yBkU3UfW9zOd/xkFvAB12qW9/Zwef8mSZXL11VfLnDmz9DodmPsykkuEHHizikB7+8qAS3Z8smHMuoFROmNDQ22UhdZYd0tPbXaW/s/35b6yMrHrxb3qvnP02JHI7tG0+/xjX9p60+af6jE81TW33+6DueFsP5GWb6/LuG6U3v1L23IkdpD5avy9O+bJHSszs+s//+F+aQmyr7Jf0nkGlhXbQUqokX92T4t87VcZcFnoKpLA/XvrTsgvtp/NSmVNO9Kf8mlP8Z+HBQ8LT+Dn37Yktpo81twjf/G9XcNOhRcxEwQvFxK4v/2qmfK7t8yNj01QMQx/WADsOAH5pGj1nla5b20mtfl4AXckUe6dT3DuN1efLK0zTm71um6BfEAbUmBaHVlFDTy7NCZL5+64uqBcJgL9Q0MqlRlIG+PudpC8EwoDd7s9vDOTQaicS2+q08B/juIkVUk3eIyAe9Baww9bZq4ySGUcuLMRbC5sN+D5wQcf1OtER15MKsP4etNNN8ntt9+umADwxfuL4Enqx7Jx3759+l4GgP/hH/5hfE5MGpDFkPsFzTtgHlD/1a9+VY8LzpjIwJ17mzTkCBu8GHAvpnF3NQOTGSQyaPtfaeDOfUEWFTLto/FoD9uJOnMFt3KtS5cuvXCuMiHjnmTbFbRr/maRNywkcyoWUp4wyCbmML+AOGNzBzUBkwF0/tkls0/ILmcx7oH9o0tFQmbeQPegDBKEp3IYk+FwPE3a1GABFcbG90s61SunT59TpxS8NWG2dQKgiZ7MPtI15aHuyvfXgSSyYOR3T2KUDPCkLgfufmMd8FrChX5pbJymGnBAGeeBTGbhwvn6Gds6mPYB1gNFfGkJ4M21u8zFgb0fz1YNDLyT3Km+HtYdnXu1XgNsuz+wSakNdcG47969X9asWad2kHavjHUP23nr8xYIBHDnjWQDv8lmuCc7TvbK3esnho97vpfOsjl1mu3TyxM7W+TBTadi1h39JQwxQYkULBZh9j15E1aSAHsKn/3l93epZ7uXf/Pe5bJ0Tr061ew81iGw8hTAIQmWvGw80CrfWJ0Bpv45bYpLEiwZZXp9lfzpu5aqxSSg/UsP7JJUX8ZLnG3efd1F8pk7zZ0If/j/8uBwHTYQgr7LihblQgJ3vPNh5j1h1Z6Xu+V/PX40DhgGSPyrdy2Sq+ebzSaa/f/44wMqz/EyXsD9z9+zWJ2IKOj3/+sjh7KOS6KuJbNqdfXxpZe71RLSC57177ludvz3V544Nmxila8fTn7+6m6B3OSyfTp/BuMuvwU8coTDY717Dtbd9vCSAe7ptlPS13UuL3AvGxLVulcP9UQad6uDGLCBPOCcZE0EvuYqvE9G4l892juZdJfJ6+peJipluPOOO/Sd5NIYWN1bbrlFGW+A9rFjx+Stb32rvo9weHH5AoD8+uuvV4CPtaMTI7Dmt912W+wiQjDrmjVrtJ6QQIFZ51hY/f3mN7/Ry+XdCjuP7zn65g0bNsSfo58H0PMZ2IMCoYa7DQU3mlBaMdr28/1c1uSkZBIfxD0qoWfPddxCwB3sAEYBvOfTuINv3G2G9k061IRqgfO97lL2p01yJVeiT5xPH6cvMRlIkmzc53nz5r0ywJ0ELzHTTusoMDPwftP8MiHLtzO25iVuMhdjYg1knj6TYdxh0l0/n2Tb/W8O4yDWpSl2aAOQHviprPuABY66rIWHCuBOUWCepnOl5NjRJtm0abO0tbXrg+eyFq83BLMOaD2TV3hDfCDzoFn/6ecWSnB8MuD12MM0pL7qjVMaZd4l82TRooVSW2sae598+ApDCKxdxqMDusqALOmVy3h8YpEB7paRzDXuvgSEa6ez9Q7+fV+kCyS+2rvngAJ3pDI+YYpufezVv3nLz3QFQaVM3C/ueaVZd/L7jpf75J4LGJw6GqkM7finb18o1wYJmF441inr9rVKY22lvOfaWTIzkmtw/d9cfUI2HMj4opME6K8/vEzwJqe0dfcJnuwA9TdeNlPuumK2vnxp16/88pBsPGATGQJMv/3HN+hPL7/c3izNXX1afzLokxWmPmw2K0S++QfXx8cDmJPwieNS1bK5DfLx2+bH9Ybe8bkGNiZ2TPIuJHDnPD5y00XyrmtnxcDkeEtaHtt+Vv9+97WzZOFMC0ql4JSDhWdYxgu4z55Spdaffj8JnkUWBVC/ZdlUeSPJrfR+itpT+soL5zbp417Kq/O1u01B1h2P9QRw13E8+BfLaAKxdxZw16YbklzAXYbs3cF/Ctxry6VmKK0SGN6P+r6Elc/hK6Pv6L609OWR5o1nYGrYG4YHqRYQzASSo7HsUY4BHDvw0wm+sTzOeNTFu9wzx4b10y8cH/nnbFss6RFtwQQpxAqOR5zc9HZyJz4H4uyDpj08xjXXXJOXbQ9xzni0DXWCS/BpD91jOC6rAJ50a7THBrQTIxEW2gBb0DKKPrr51s5He9Qc+znjToDaobOZgDs+18NHwP2GiwelrgYbSEvC4zcU1rm62hxhWNJrOtWZkcoA3PWYmUyqzuQ6+A3BaFKL7R3RAGK21p1TU3nIlLrIMrIvsovsloMHjsnmzVuUwaSDcwNdj+THcwbd/eJDDbzPXMNgVG86Z9WdoQ814dw2Jg/9A72xQw6+7UuXLJXFSxbL1KmWqc1nyPzOMfx4frv9nPyY/pD4uTvo56e531SaD2sUnOpBqeGKggN379j8VOC+96CsWbNeDhzYq4fz6/HJBZ8hldFJQmWl6oJ9skbnYLB7sWlA7r6APu6jAe5cB+D5L9+/RB1M8skycYR5cNNpIeAyWW67dJp85o0Xx0mRkt/rvhtPDtO/w4rDjifLX/xwfxbL69/DvjMJXjKrWv79h1bE4DLXY8/zteNou/ztT/cX9HcnEyvPQlVVufzjZzOBtoUypxYaZkrRuPv+/+KN8+SOFdNit55kvUx21u9vl7vXDJerjBdw5xxuXT5NPnvHvCzv//DcuJ+PPn82zqDr300C9zF8Ab1Kq8qrdZ9pK1ulZVPNBqyRADVqkSHp7TonvW2nshh3pdEgfiLgzsZ15b0y2NOq7+VsyJCpEScw3hWp7m7VxOcqExK4W2MWzQp7vt3o1QTaY8vo873oaH/wBbEDjhFCsB7+zubECfikwfFRCMb5buXKlTE+DJl2/32MTjtnNWCrXMmVHLSfz8SBlRfiJ8OVDZ6pOXPmuG34hQfuSQtI9VuOQDvg4Lo5/VJfaxp0BggKN07ZbzTUOMIMDMrLpzoCO0jPsmqAMMm6ewP4T5eIeOM6UPWgVGcUzAMeH/aqCLiL2kRiF3mupVUOHz4h27ZtV325A3fAO43sMpBwRgnT7ysJzuaHk4iMLtyAagjeqScEuR0dbdLa1qy+7TNnzJIlS5fJsmVLZNq0qXFnDmUotKF72oeTivAh8sHYj0XbO1OvMojqal15qK83VxldCiobkPIyc5PxdtUxMHDu6ejolv37Dsszz6yVQ4f2Z8cKqGTDBn4Yd9Px1ah/O9ZisDcUruWFEym5d0PxrJ2jfWDRuH/0DRmt9DdWn5C2wK50pPUC3MnYeTGuDFGBWSX75zeeOqHBq/lKVbnI7995sdy8fEbWJni7f+XxQ9LSOdydpKaqSv703UtlVeQLzo4wvPjMd6ay5S/J48LffeK2uXLnZTOGAd8TLSn5h18dksMJT/l85w7rXltdIX/2zkXxJnjVhzkbSm3LP337AqmtsviKzYfbhdW6QgUt+//1pktieYpve+B0j3xr9Qk505F7+f6DN8zJ2ud//vJoFjj55K0XxxlOd57olF8EGU7fsHSqvPlyu0/43//9E8eGnSIynt+/8xK5cUm2Xz7n9U9PnZCWruHnhcSG8/Ly908cja1HS22/ye1e/S2QDd7tL9W6K+ueHaRqf0cuM7FcZjjTnIHaQ9LX0ybpcy8HwB2ZKBr3yIkqGqYq+7tE0uYlnV2QSorm9XCiKpXqlnR3Z854GpeFXog7U7JcJmq4fETLWJwr799iSanG4jjnWwfvblbWx7qAEQDuSZDNcZLAHQDsfu+55C/EBiBHSZKGFwK0g1GQx4QZUTkuwBoJ02gL+Au/doB7WKjbLS+1m14oxt3Z9uEJl0wiQ2FmD465bk6fvvSrqsyn3IGcMdWDkSOMyMmX22KNOxaQGS20VRgy1NnSDNOt+w13sOpgX8Fyvy0F2nKQCehr62rU/g4pTVdXtzQ1nZED+4/IwYOH9DzRwSFpYYnDnVxYJXCA7rPGUIriHdY/8wkK5+5LUeGkwiceLqWh1WDA5827RBYsmC9TpzbmtHgMbRp9dcEHWD92+OD4ZCOcZHA/cJOprzfg7haWrH544GoSvPs96OxIyd69BzTD7L59u6OVALMds8RPFtT6wvYnJJXq0UmQOQhZgDLgnbZEKnPvhvGzgxztA1dsP15q/kKI5qnFdqEDS3cqpS9Ef+3qwnWBLEj1DLY6gbLj2WpW8UMN20LTnkc2oerN3C8DuixeWqlidQbXiFewZLX5aNthHM5fR6qoM4z6/ozDeU1WOXFbIBfrDnCfWkcejhJY90SQqr789XIJJBqSgf6U9Jw9rLkzLDjVgLuCd8acAQJQ+2WgLyV10iWVaGeCQvxZNc5ojD3R5+l0j6QA7jk08CVbQY7BLcnl6V5I655pmzE4eKIK8EE+ffjYH230NeZygxl9bZk9ue9o9ksB7gBVl9TkAu4E7wLuXwngjuWjJ9/yq+O6mEyMlmkH38CyhwGu1M29CFcftH9eaOA+POHScOB+7ZxemVJXowl9AL0kcwAkmjUjrjBYOYq83NQeS0HQuDtwjy4sSybiAJLvHIx6p+CzUAfvGnfkLxYYip69R7ODTps2XX92dvbIwQNHZM+e/bHZPsCd82QmZk4pxnC7nSF/u72ls+wcO/RSD1cGODadwM/NgbwnbJo1c7ZcPG+uTJvWqDPTMONqeJ3s78A9dLXJxBBkAkv5jG28uFTGH5za2mq1nqypJdOrsSsemMo+fl0+GeAz2gIf93178XHfKC/t3qnt6pMy349jbHvh8Uge4xM3CxC2lYZBeeFYWu7bPH6M+1gMTmNZB4mnPIi0WL2uLS+23Wi/96DrUvYnMZcHqZay/eQ2ky0w2QKFWyAXeM8EqeZm3V3vbsL3/Kw7QL3r1N4ocyoGDc64D8ngAM5mvdBqIgN9UjXQKbWZV4SO+Yw9YeFwvLdTXR3mDZ8oCtyJXRtPejs6Zm7gnge6j5PO3S8fGe0FUCWf16PkGdzPq5I8O5sjXcMw4J4LmBcD7iReQkce7huC+PE4f+oMM5j6MWgzJhKjLbxbCTJOBhSDKX2FIuv5uhDAPS/bnqVtN8adCT7AvaaqQsEowS8KfH3bwCrw+IlzcRBlruBULtTZagfE3jAhmA3BsQFNs4UEsKdT/dLR0SkdHV2agGnu3FlSXVOlSyT79h6WF3fulpMnX1am3T3OWeawVYJqBageuKD+5zU18c1RLbcCX9Oem57bJEEucfHzDaO52Y9j0bGXL1+mLHuo4+caqM9dbfjOO3QotfEOH64AOMD3NuGnnx8AHba9urpWqmu4PwQhZoB7+ND4rNProQ337Tsiz65ZJ7t2vRidr+kk/ZzYf+eLvzH9ZORQovctClzmBYAd5L0bXz/AXSdr/f2qKc814GtypciqM7RiHO0AUnQ/DUoy+7dCyZwmgXvRlpzcYLIFRtQCuTAuwe5ZchlqDMBnFnDX73KBd3Np62raJ0OqXY8SMCnL3htZCTMO80IdkMF0h0yrMcadVVhbbU2cHcmayJ6a7pGBvuGSvhi4ewuMM4AfLpexhhp22HEG7r4CP6Ibf4E25l3tNtnjdUhAey75SxK4g2/mzp2bU7/OuVHH4sWLc2ZLDbHHWF8H2A7gHr6LuSYkMqNh2qmHAFTqdRmznzOTEre6TF7HBWHcfakefStSGS+hBaTLZPjs+rn9UlU+pHKTTJAkrgsG4liW48EHuDvoM6mMebg7cPXjJNl23yeUj/g+oVwGlqGjvUtBe09PSmbPniWzZk9HiSB9vX1y9EiTbNu2Qw4fOhIntqHxmVVz7g6IAe4ck3PmJvs5Opvt5xlKVVymk5TJuB6dB2zexZfI8kuX6oQivGbOge/9OsOOHLaP1+0TiJBtD6VEPgHAKYQHJnSUseDWjM++vRsyiZj8vJAW7d93RFavXiM7d263QGKdlBkb4/vsePE30t9HwC1JmCojX31WWrDWHJStR7vl/k3ZkdZj/XBOyPpYzsb2dAAnmH6N8wCoI0kpKYnJGF8UfSWZFCI8xCRwH+MGn6zudd8CubFtWWwNmQVD81lDGl7NgqyepRqpzEC626QyQwOSTpGpuy8CKRaHJjIog6kOqa0YlGlTsEcOb0vwRwTcGcuxhczaKrJXHgabxxG8IynC5WoYAMpF+RcIUOW9yj+ItFDfXGrnnKga9wsB2mkjpCSudHAsk0s2A34K/dmTwB4mmsRLYV2OIRxPlHpPSt2upaVF5TEhaOc8fYJRaj3hdoB2ZDe5SDnyCuRz6bmgwB0LtrAYcIwm8pF2F2x+0/xBILgGKNo2llXTbCAHYrtAZ9wNoJodZGgJmQH9xuo6iAwZXr/xIfPL9xynu6tH2to6pL2tS0H49BmNUTbTXmmc2iCnmppl9dNrlXE3lr5fH2ZYCs7dJT0MfnQqtOgw7q63DwF1eB6hNIbfkwmb/CGbf8l8WX7pMmXBw2tzltsfDO8UfB6uPITHZ9sQuIdaddoetp1zbGiol7q6mij7rAWkOnAPJx5+bK8X4L53zyEF7i++uEMGhwb05UH8QCjH2bETxh3NfCZdNdePbIqesulQuzywOTuxzmgemNf8PoND0hu9dLkHVfjiBzaR53v9vNx7UhlnqOzXd5ngLHE+Hrbne36T+0+2wGutBfLh2gzrnu3pHmH02B4yVzZV34b3Zl9Xi9pC4r2e6sGD3WLK7P2RAe7S2yUVZUOaXTm7ZM6QfXrRcw8NSm93NtHCe0ftmPOA5vG4b+crl+GcyXr6lre8RU+P6yNR0mj06vnkMv4+vtBSGjedGI92T9aJVjvEBnyfBPB8Vgy4X3zxxXLRReaeFhKFDvDH+lqSAJvjOCM+mmOBaQDsuSZ/vtpQyFrzggH3ZFCqAs3Au93HBuLhblmo3Ll6ttNAAGEcRiojSQkdGyB34mRrljY9KZfxB8wZ95Dp9ofD9dxJkA8I7+zslvb2DunuTEttXbX6omPB+PLLp+Sii2ZLV3eP/PTRXwgzMepmGaynp0vaO1qltoYAzil6nq5tdxY+eaNDvXs4wXAbSA9uDfVP1LVwwUK5dMVyPS/aie/pEM6Qe6cOmf3QIhNAbjKabIY8fLB0MCkTbXt0jA0Ndaptr6qGace2kWAkcxTwYNfk7JjzUOC+95CsWb1WduzcrhMdn0iEEwukMsmlLoKiWI7lfDcf6pD7Nr1+pDKjGRTYB+lW2F8Iqq6prRltdcP2o5/lc0dwO8ixnCiM2YlPVjTZAq/iFsgF3sl2PKcRdy+D4dEPAzU5PN2HM+4GRPt7OqTz7GHpTaVlaLA/Yt4B7JGzDPFYvJP7e2RoIC11VeUCIM6UALh7hmbyniQSMRUE7n7S43CPcsll8rq6J1h3QBRZTGFX9+/frwmUXnjhhVHp1XOx7rxLydCKveF99903KjZ/NE3miShHs+9I9wFrEcBZCnAnwRJ+7yEQD3HF0qUoDTL69lwy3ZGeX77twXVkvg0naZCwTBxGI4+hPjKiJqUxPolhUpLLOz88vwsG3IfLZEwhq+yyu8pEjPnNC4aEVS0FtBXlagnIdgBHA8gWrHrqdFdWAOrQULnIUFmUFMIyqjogD7XdSYtEl7R4EKnqzfv6pau7O2LbI4agjMDYCgXoAHKkNL/+1Wo5dvSE9Palpbn5rMoH0mmkMjWCr3pNTV0smUky4fk6m080nJnnb/b1QFcAMjd28aIlsvKyS9VbneLBqz4R8P38hocyIDsXa3+uKXku3iH9c64Xph12v7auKsiYCviHjc9kgfXjOzDnJ5Mgs4N8VnbsMODOdu5p75ONXS89Fd8zS7zFORIwW6WTg02HOl6VrjJjNYiUUk+uIFLuATKnsSjF2PZqdQQKX+hjcdTJOiZbYLIF8rHuJG2zrMHDgXsI4B3Jh4CVOlkVxrqx68xhGRroC5xlIuBeJirLA7gP9HbJYG+33oyZDUGUajxVsIzXqXTaxm/kfWnb3sFJla6g5injJJkZKXD3duMnRNmnPvUpdY776U9/quB9JCVk0fkdYiUs1P+Zz3xG5SFf/vKXhzmLjORYpWzLu3esPdqLHZfjAciTxGBI1PnvAHzaOgTu4X5XXHHFMJmMM+/FzmMk33OfmpqahvmpI9MZaQGP4RiTTxpTCtPuxxx34A44zGkBqU90xgJSf4/+fsN8iRPBeJZUwDaMoVk1WgbVM2e7A+AO+kcKghUeUhdAuwXdhOCdw4bAGMDori4ukVH2QbXqaQXwDuwNCJOquVI7TS8JgXbskR07XtIZMqwyN4VzrK2pkYZAe+6st6c5zqXz8iBQP1/PjOp/e9Aq5wMIW7RosVx66TKpqTE9uzvZJCOTw2sOv/OU2XzvbLn/HgJ5fq/RYNQpaolZX28yIAf/AH+Obw+WTTLCVQTOv6srJfv3HZJnn10rL7ywLZb/JCczu/es1okZBbDu7YbGfRK4Fx8qyD+gfSzOS2z7jBlwHyTojDTnuT3hYXAmJTLF79PkFpMtcL4tEOJblcvUwZ4Y3Eyy7g5C488jnfsQz3M6pavaA/290td6UoYGemN3GQB4WZmtcNs7YkgG+9IykLJVTyYL9Vmsu10V9Tpw58Xel+qKrCWNkMsL3McJtHNOI5LLeIMxOZkxQ97//vfHGT/ROTPGPvDAA6rZXrVqleqteSdD3B09elQ2bdqkAYf+7l6xYoVce+21cRAjiXuef/552bNnj1r9ffCDH4w13Xy3e/duWbNmjTqV3HTTTVo/4B6cceLECdm6dav+LCSrceOLZD8LJa3n2wdHsj8MuTvWhOx5SBJSH+fHBAZyMhdwZ9WDf76tbzPW18WKMqA9ZMY5Fkw7jPtICv0FZYbjv+S+XCvuMaV6518Q4J6TbXdtu6ZUjkB7xADfdMmgBpIAkJ0lBhhiQ5hKpxS4AxzPNpu1kjuuGAgsF8vnk2HbaaRQIuLA3QFNKJcJ3VyQxTgY5jjcSFh2kjG5reOzazbI+nUb5eKL56nu+9DBgwroCUINH5xw8uCSFs7XmWbvfH69/K0ppaNkUs5eM5HAKxet+coVl8mSpYuU3QzdcvxBCB/q8JoN5Gd8eN3OMd/slk4FOJ/S2BAlXrLkWDahARRawLDJbpg4mU++Fz7DDpLg1PXr18u2bc/HqwMO3HWwHxqSvfuejUD9gFRUVtkx1FN8UK97y+HO12dwaomjRD77SBKjoDs/31JQIoMcp6b6FQmWPd/rmtx/sgVebS2QjXHLZMEMnr0SgXu0QgvQVNMHyuCA9HecloFUR8y4A9QZO7KCUIcGpK+zuSBwN3MFn9wPSX86pdp5B1uvJuA+tbFR7rjjDlm+fLm+9wHmaJ4B1gB6ggj5DBCODh5gt2vXLvnlL3+pQP6aa66Rd7/73fp+27Fjh77zr776an2n/exnP1PZxNve9jaVyVDY9+DBg/rvYx/7mIJ9Pjt+/LgCePbFcvr+++8fZhCg8tWIjJxI/Zn3PMA9BONJ8B4C+ELAnXYKJwDjIZNBVcHEKFmQ7zBZK7U4y44TTS5ClXOnXZi8jaSMK3D3QNEwKNXlMaB1Vc5FcS8mlzHZDFKZ8iHzQbdZvjG4DDD4y9IAPECnz3Rn2Qk6UAW8uwzEgXAoE3EQ7Wyus8cZDTxuJ5aAaXBgSMorymRA7SF7pa8X4AxAqZKOjh555OGfyrGjx2XR4kWqe9+5c5cuh3B+vhTlDLSDdGZwoQY5BPgcwyUu4aTFZDJIhgalorxSps+YoQ/64sUG3EMdv7dDaAfpExyCQS0gFF06/u6WrCeU1zgA5464LMeSLtVJnbLtdl9s1QDArWadgTad+uy14qsVAPdDB4/rYLd9u2Wa9RUEf2CpD8bdJhaWsRamBxtIu+fVCtzv3fjqS8A0kodytNv20T810292gX+r08RM50dnMWHGIjWfDeR4+8iPtl0m95tsgddiCySB+1QSMkWZVAtp3fsHeI57hZ9ZZWhQBrpbZaCrWd+zFepcVRFYMWfInv6uFtXBU4bLZSRKXpgB7oP9fdLfa8HsrxTjzrFHK5cJpTKPPvqoHDhwQKUcsOF8t2XLFgXgV111lbzzne/Ulfd7771XGfJPf/rTsmjRIt3miSeeUPB611136Wd79+6V1atXK9j/gz/4A20fl8qgdf74xz+uGOfhhx9W4E5BC49THRp77mNYwBzh6vlE6fecEzIZx1qhrCUE8JyvS0ZclcBnvg2EKP7t4T5jDdxpbyZGbuPtbch9g+kvtX07OzvVhSYpi/L6AOzhKsRI7tW4A/d8mVINr/ZgEyAAACAASURBVEeuMi6Tibyqb11crsDd3EyM2bVkRAYyFdBVVUpTk0Wrh2y6g3HApAWrGlsbguAMwLeByDtRGBiqQHiAfXU6ob9bUAmR9pqcUk4cPyMPP/yozr6Zja9ceals2fK8tLWxjGh1c5N9FuysuctaXFPvg5nPyLjWkKHnd/uMgE7ao0KmTp2m6X5nzZopF100RycJyclJyHrHx+yDuTY238G6B6f6OXM+3kauhZsxY7rq9km8xIqDX5cdIwTuAPjMg+bngJ3mgf1HZe3adbJ16xY9Pt/ZNQ8pm06T7dn7jNbX19+nyzC+GmJOM1Wy9WiX3PNcrpTbI+n2r71tfWKZC1QjK1Mm/HxKpFkloDxXmZTInE/jTu472QJBC9gyZtEmKQzcs7Op+rZkpcbK2AJUoxL9Usbqdapd+jvOSJky7VXGxkfvz/D90N/dqpIayvAg1SRwN+tfdO6snhYE7vZ6H7eS2xYyT4iqt0tC4+7A3d/bsOAwpoyBsLHor5HJ3H333Qr+vvSlL+l3Dz30kAJ+T6Doq/iw8rmAOxODT37yk1onGTWZDMDs79u3T39PFt6npUotxq2B81ScL2Oq44NwtR8sA0AOP3OMxmQn1L4nQXuIeUZ7jSRCSoJt8A6ypWIyUL+n+YJPHW+ORm4TXs+4AXdPuhTKZEK2PQTtIdvOhd+mwN0AJm4YBvD61VkG1s9uVrmcOt2p1xIGnmYCMtnH5DIwzBk23YCHg31vDB6mcCnDv4dxR3bDM4yPNowjIAkAj/Tjscd+qfVfccXlsnLlMtnw3GY529ycFZDqQRWh7IVrcuAenouz8d4BdfKgfucw8eZnXllZrQ9zfX2DzuiXLl0iixYtVHDm4N2vywG4BtySzGeA9lItkU4+COalqDtMWSarrLejAfcaaWysl7r6Wk26BHDnc5s9mzTGO6RPnELwznc9Pb2yb69p3Ldt2xrrxmyCYoM517x7zxrVW0YVqhaS8+U6GxqmyPNHu+Tu9dm2oqN9QF9L++WTyPBKUhZGk6SMrtC/CRDPp2v3VZnR1T6512QLTLaAvseIT+lN6xheyjOVBO7UkZHLZHu1EzfU29crQ/o+ixU1WeAd4A6LXtZ1RsqIDRu07Kl4uqNZD4H7YH9aBnoyK59J1t2vJUTh/elutZh8JYF7Pp17sWRMuRh32N/3vve9mgiR9xMAHGAHswzT+u1vf1sJtz//8z/XDv7DH/5QWXN/94euXLmAO/vgnvL2t789lpk4lti8ebM8+eSTWfprGGH/fqI9UbRfMstpEpg75gHbhNs6tqAOki75dSZZd99utNcO5iG+IMm0U18hFxk3DbE4x668bmvgJSYdPvEY7XlG12lT+6FQEH0+NfrjHRFzWTKZSMMesu0qmYmCUg3Eidy+uEIqyo2Gd6mMA3cSzwCaYYmRyoQsdnQd9pkOPLDuDIgDcebJUDrjrLbfcNdbZ6Q0JFqC5TbmF4Ddk0pLqiclvelBaW1tl23bXpD2tk6ZM2e29KSwPNwvPT12XuxjCYrMYcO1+HwWyljCoFh+Z7bnnRidIANnJhEGEe51Mn/+Ag3Q3b37RQ1quP76VbJgwSV6PJfNqLwoWG3g+EiADKCbTMYJVNrT/PLtdeDdgb85VzT1PDj8q6mpVDtIGHD2c/bduo0x7n7NXk93d0ozp65Z/axs37EtToPtEyo/Loy7+dYb8wJwpw6YIq77hRMpuXtdy3n20NfW7gBrAsxyFYA7Qd2jHdCJqSiUJZX61Y406uOvrZadvJrJFrgwLcA4iBlCCI6LBcDlAu6NtRVZQaoD/X3S090Ty9ucW44XSp3gxs63vExjs9LNJ6U/1aFjdAa8W/LDuAwOSF9XhvVNsu68X2xMCiwiI3eZosBdX8jj0+7EzsG6Dy/5WXdOJRdwR2sOqEYS8cgjjyjou+yyyxTMO3AHzP3bf/tvFdA/9thjqoPnfebJGPkedj4fcOc8OTaMPvpqVtkJhqW/fP/735cjR47opUxk0M75FQpMDVl3tiVmIGTSHZ8BeAHuzr6HP5N1jKb3YPmYL6kg9TMhcy06KyAU7p3jpUIQmn3BaaN9DyevZ1wYd2fbQ5lMMktqnHgpIZNh3zcuqVTgzqBRVobUxKQdAEW3Y+RCPDg1A7RtYMmw7vxuSYc80Y9HCPs+fM5gaR3FRwyzkiQ4tbW1U5MPYYXY2dWjg2Bv2lxtmJkhizl5skntoU6fPhXfeOtInA8uNEhLANS2X1UVOnED8w6u3UGGzywtssliNNp/oD8LgM+YMVNWrFip57hlyybp6GiRa69dpVHryGa4ppixDxJPuc6dtmdCQPiAfW0TpJCd94fFZ7UMHq7br66pUs00wB/pjLPv1int2EkdGPEAL+3aK8+sflZ2vbQzfkFpxly9z0iwK2XP3jU6SeH8+Axdu7WJOc3sbOqTezdM+riHDzKDf75BowJHIPTtIymDg6qV14lmHmmM9w/ckyZB+0gad3LbyRbIboH/n733gJMsvcq7T3dXVec4Oe2kndmowO5qtUHapA1KIBBRAswHOIBtHMHG2BjbYH98AgMGjDEGSSgggiUkkBACobCSNs7Mzs7M7uTQOeeu1FXd9f3+59xTdau6qsNM9+zMbN/99fZ01Q3vfe+9733O8z7nOWGm3b9ZOeNu767aSJVsbOJdYzU9ILnCwUARcPfXnYjKYpixZbyYSyclOdKp718F70HFcv3tC7PAyGUCnXsEQFxXAMQF4B46CAmxKWwhsfeNBNi8AkJfI+BOa8rp3Msy7qGm875zO0iXytx///1y3333ycjIiCaK8t4myfTuu+9W+ewf/MEf6DVgO1h5ElNhyVnvqaee0vc1QP7Tn/50EXD/nd/5HQWEgD3caMAv6Nkd13zgAx+QPXv2yBe+8AVNWnU56bX6XIEHAK1hhrz03/4+AUMA3MP4w3ESoN3Z6nISmcuVyfDuJHnUQfhq9qN71xO4rBZoD/pm7Rj3lzqnZTxhCSxh4F4pKVXZ8JzI2/ZUS7UwYAAoYaxrFEQ4u2tTTFVqB+mMe5g99443thngbkDcpTBhFpopQKp4ws5Hojbw0FYGUxj1Sxd71J998xYDxDDwfA5oxf4JC8jxsQl56ehLMjDQp9s70KbdDFJWSAqJi0l8GhubrXKcuuAYm0+bOC+zuwQwAawjMjub0u8c2HPxt23bLgcP3iLoxp977hnpG7goWzbtlDfc+Wa5/Y5bi7KendEOu+Wk0xRpssAhk2EQRY5kALogGbKAif7BTp31PSEV6QxyGX5gW5FhKAsfNQae5F3YG5dp0p9Un33llVPy9NPfkLPnTslcdl6Tfk22A9uDdj8ir578ugJ388o3Vp8Xj+UWzMvxvox84lBxJb7VfNCut30txrZ7v64EuKsbBH1dYidZ2i8mwYlKTeTKnWqutz5fb+/V7wHLN5qXCOPWDTS7ozOsFDwqed6WmzNSim/RkG9qZFxnvLTZz/CS55VDGnfLXao1IM27LzsryZEuQQ7D/gqse1gugx5+RuYzyfzuYfthtFkqAXeAPgWZrHKqQpDyN9MaAvfyOndrizuY8ZcC4qAdEFc/FPi4O3AnSfK9732v3pfoznmfsx46bBbsHpG0ALJh5nkHsx7rw8zzLv/c5z6nCaoAu5/8yZ/UfoEEvHjxourZcZVB6njy5Ell9pmFAfDDDCO9WQuwudpPN33CTI6DdQewYfCuvR84z7hrS/h7+of+ZgmD9lJm/nLajsIBTXo515fL2Z9vwzkTsKxFYLWmjPtXT47nhyOXwbjOvdQCUkG75bDIA3uqpEYsOdWlJg5qubFN7pKTsXFjYR2Il4J3W6/AuId17mEtuEtVPItZJSWZOa2aOjE+LePjE1otdHY2K3Pz8zI2Oi4DA4My0D+kiasA7YnJCRkfNw939gdDjCaYghVeARbAi07bE0g8QnTW3Z1mwtaOc3MF9xXOFeeO3bv3qqZ9cmJKnnvhaRkY7JbaWINs2bxTDh68Vfbv3ytbtmw1EJ1PALV+sgRbXFpMbgTjzmBuGndLFnVHHn1wqGGbI2iy6Tgf0GwWoUYtO52JJ/ABwOtUaADi2a8GQeMA95MK3M9fOKnXj2Bmfp4kWQKHGqmuqpYz576lbHsyEddrT59ZgrG9NF7uScnHXlhn3H1wKFdsqehFXQXArtVAqmzCG0nYvKyVZbdCZ0styNXU1usGAlBLnfP6969BD0C2BMyxz/zcSAFjpZoLypwvMy9FXcKyRmrYGCnSGKuSptoCLK4E3uGV6mvrJVoLiA4MBgI56+z0iKSnhk3fzjtBjSSK5TLzmZRaRzqjj6c7GnL2VAm483LJziY1ACtg86sL3ivp3G3mg/wq68ewhW4pcIcpZ3nssceUYWfBPhAgDsDEWYb34Ec/+lFNLEWr/uijjypjzAJLD2NOIqTnNDzxxBMqg2FxJh6m/t3vfrcy8r6w7Ze//GWt5nk9LEh8wnLacjIYzgO8wXmW+rf757jshMF8Ket+uX3BjDXAfTnvvqWOAWah/cyWrFbBw3LHXDPgPhHPCompLMUyGdNPF6QyxrLrZwFwf2h/TEsq68MTq1XgSJKo3eBWbROwNzpmut6wVKZY321SEGPcDVCH1/e/Hbj7TcH+shl0w7MKwA2gWpIkyanj45PS1zso3d19ygzPzMSD5JRk8PeUpFLmAhONGMAx+Yi5exgT4iDZZDosbs5vNonGmBjbXABUbW0mk9m4cYP09vTJM89+TaamR6WmJiqRmph0bNisFVX37dsvmzdtlCatVGbHcl94gDvnrMclV0kPHzAl9LMwO4Gsh8GVJNp5icasUJVbQbocxvV6AHjPlo/FIhoI+Gecxvj4lEplvvH003Lh0qm8jaQ+fPnDV8np089ou9BH2sPu068mej/anZQ/fH7dVcYfZrV1K2MBGX7YNfyybOEFY4C6RgQ5JksNSnzPfqiMuprTfss57vo6r68e0IRorHH1vVAcTCp4v86r83ouUzmwsFz7VvpotqQCp98lW5rtncITXw64M/vLTBzVUH1FBe/+zolPSnqiv0guUwTcdb15ycYnFNz70t5oEpiKwJ13SyYt1chT8w1bhF5fA+a9HHBXsi09W3SvYYzBTIQv3hQ/tyANKw9KPdnU6p5YvzrG0GtRZRXYYcvdOa70qXbXknDiKut4vpyP9Uu5m1wrowXtDLvAVJLL0F76Df/2UmDv2vZyTLt/diXnyzUiGCKx9HIXZkVg2Pm5Gtdm1YG769sryWTyjHs4KXXehmYH8A/tj2p1NkCFOmJUWyEm9N5cKNxlWEZGbJqulD0vfGaXwcC7VRb17/idd47R6UCzfTQgWxXYP5p/OItHjPydSCSlr3dIBgaGZHh4VAE3DxTtIHobGhqWsbERBb/RCIVvTOPucpPwzIB7mTuYN3CNZ7tJjDwQsYc3qtNwVEzlQT539pwcPvItmWUgVNbarCIbG5pk8+ZtsmPHTbJrl1lGeuBhAwJJqQQzyHg8QdUYF5+98Ha59t1BOcDdmXzaxPVwPbsPTNEoIN+kNJGISWeYtXj1lTPy4osvyKVLp039H7gDuU8/8yyvnvxa4MjjekoLOnzfR3tITl1ohXW5D9z1vt1ygPtqnaNOBa8z7avVnev7qdADi1mb+iY1VVRzrr3i2gSvxUWozLTTGpOgLTm9ngsqGDM2lpGbtDdUSazGvinnLIk7WF2stqBUCSqpBi9IwXc9Nd4rc+l4QSqzwBYSnftU3haSbb2SqoFbT7YtRt+au4Z7TVFAdnXBe1jnrm1NBcn9oWYwA6wSonAH6ju+sG5pq70w0GL3Fe+zUv/15d6HLsdZ7vqv9XoukynHspdKZZABlWrheQ5g2j2xMyy3Kd3+Ss+VgArpEfet46BK+3Tcw/nBrrsa4UrbsNzt1wS4w7YD3PNyGKP0bEwIiiyZHKPAlrtMBv372/dGpGqeZFSi1sKjoV7eMN9B4Yix8YLfuYPhfIfjnKIsPTryAgAuZecdwOY/RzoCEa2aeAP7BSbeWPHp6bgMDozI4OCwjIyMaiIKgB2wPTU1qVNj7gLjOm2VK2jBIkvc9KAhnJRKH1EUw+UxHgyotjMSkQ0bNqleDg0YD/7xY8fk+KsvqsTEgbsRq2YZ2dbaoZKZHdt3ypatW6WpqaHIzUZfEzjwqEWYucqE+zEc5Kj8heTgqAF3B+0G/sNVU81Nx2U0AH0W8gJw3EH319l1JrC2NM2/By20+fSZb2nfm/WlnZfnDMAQvdydkg+vA/f8871YJdPlDgLLWQ+gFK21irnry3oPrFUPqJRvkSJfftzrlXU3ZhdSqrwkDWklFbiXWpxt531aDri7XMbfnqXgvaWlWXimdQlWKgBUfWFKemJQZim0FLaGLLWFRMqZKNjzOnDn9GwGOZTQmn+X50R4h1OrJX+iy6DWS1YxYwkr9lcErpfqvFCCKu3UoocBQReOgRS4K1FRODBF7vIVYUN5AhwfknG546MZUBRmKpbRZN23F3Vczvqv9Tq0F1Dr+XylbLvjD/8ctj0sI/Y+JSkVUM/fHgCU6uRX81ydDONZLWXhwTW00ZPHl3u9V7N9Qb+tbnIqw1FlmUyh4FKpd7uC62DK/oGbRGo1YdIeSAfXDOqeRMNNPz4BO10oruRAMwzOqaKqAF7lH5bwWgpOw/soTF1WaZKee63zOfp2HGXQvsdnEjI1FZf+/gHp7u42sJ7BLjKRl7yYiwxAN6o3ryWBmubezyvMrFuirBV5sgqqc5Kdy6jbSltbu+zZvVc6NrTrYEIW9KHDL0hf3yXdb/6FxmCsNooM/vagt7Z0qH3kTbt261QU1U/9PF22ZG0y+8jwzEReUiO2z0jU3Xds+s6Shm07fxB9Wo9r6gz91NSMnD17Tl46eli6u8+bjlCdZHh5KC+kfXXq1LeUrS9YU1oCK/3EA/Ny7+w6414yCoTt3lZ7gPBrus60r0XPru8z3APLYdrD619vlXrRopuGuvyyklmE4me+vJVhWC5TVHAp8KXGSSYPSW0IzmvdVS6KXGayX0Gtebmbxj0MxmHPs3GAewGgI5dheF8I3AtRAjk3JL8GtmZBh5QB7zYRXFhUzeNmDfaFkUokki4D/Ad7wr6yoZbCjtRlCVWQLWXcAe7KhhmZhy1xIdIp0Io+I72SJ9qZ3eVs43LdlQYoy9n3Wq0D9nBN/2ISGQfk6NvDIJ92UdwKorJUz74aSalrdd5XY79rwrgfuTQtWEEakDaWXbPViyqlOogPklID9l1dZXZXSUztEgv6b6JcwBuCf31w5+ZkcrJgk1gWjKunOIyyOcuEAakHAwuAf5Dgw4MKEDcAbQMEbSDKRypjwH1GtVF9vf0yMTmp+8ci0vWLDr4Bp7HaOgWxrjV3ltrbRDuRAnFubMe0jdsktra2y44du2Trlq0SjVlybk93rxw99qLMzEyo3CUMnGmrgV+bcWBQqa9vlG1bd8jePTfL7j27pKGhPuQVj/UkWnbX1FsyahjEe7TPNUG7Trt9BsGuc2EQVauv0MwCDyO2madPn5Fjx49Id88FLazl29lDbez66dPP6v4ZEjWYUNmSBVy8qF/uTcuHvzVyNZ6N6+cYsGMwOEHwtJoN54UYjS3NAK7mMdf39Trsgfl5rZGxlJuR98yV1ie42j28lFvTSmcQFgYBC8F7WC5TCtx5rusb6pU4yecYlQB3qvUlR7tkbjZZ5OeuY31oxmAuPSPzs9g82qJJqlG3Mi7HKsOcVmmCaiYZ1hWHUHMYg4eAO2jBHXPC1zBSU7Mih6v6aJVEq8llQzpasgTHzjPuwWy056CVAncj5S7PXWsp5t2d3Ertla/2/Xs5x0PvDV7zYGMx8O4OLBzH1wP0k5wbTlYtx7hfTtuu921WH7jnRCoWXfKk1ADM55NSg3HAgH1O7SBh3M0qEPCOFMO8vHFlUR14bl6BezkwXgCSJpPxCqphvTjr+N/OgNu+zEJSGfasWTTyMiFZlfUIHigmND0Vl+HhEUnEU5qcmkjGlWHgIeb3wMCAsvAOaJHKhP3Sw37y3l4kMjzI5i6Dm8y8Rqy7d+9TppwbmB+SZl955ZicPn1C5nIZ1eNzQ3swojc304cCgLapRJaa6lrZsGGz7Nq1RzZt2iBNTc3S2tKsFVEduLu+3vrNZEIMSi5nsYHE+sd1/6VBgw82HNNZeWYpAO7Hj78sA4NWNMLZevT/1gfzcuHCkcCq0qrlhhkG9rXOuFcYclYIfJYauLiGBH9uG7rU+uvfr/fAZffAfE6SqdSyQbuOZTU4WBUSBy/72Fdhw6XkbJcbhDAjTDVUWxYC96XkMvqGiELq1Kkdb5hxd6cIqp0C3tUSUme3Yd1tltuX3FxWsolCUTz3dK8MSu19VF9XK+lkXNjez2HB5Shh3KksW2khNwACaDkLlWHrasJSnZKtgiKCzDTSMRw3L6fJa4vMxvhK70N3zAv3qbu2XU8Me2m/g1n0zgyUE34uLi8Jy0y2bNmSlwH5eps2bZJt27YVSWTCchnf93Ku9422zqoCd3UPSWTkpc6ZwkOdd5Ax9xivlKqJkCGWXdlhdZVB414jsYglJdogbQwvgwYAGGYRxmFi0qLlcoDcJSDIRWDMFYgHQNRZ9jBLz1SgzQTaTAD/swTNghSHaTV+4vGk+pID2HE/AWDCxvM5DyFV06iixm8/VjiJsxBswOITfMwGzjE42XCMlMzNZ6WhvlGZdmQuaLwYIHigsS46fOR5GRy08sl+A3sxqcLDXiMQ20htTPvuAybZz836wzRUR8dGrcpGdVTXp7usKPzgWba0zYJwLRyge3EstoEt53vNRwhJacbGxgPg/pKMjPXaa0aTCQqPFNt1dh61l5DOQJibjvn3G4v/UndCPvZ8odT2jfZAXtH5YOmodQCyixZOKncMHB5wP2ImRH8HPv9X1J71jdd7YBk9gJsHuT0rWcwu8fJYzpUc54rWnc/pzPBilYc1AKHIXEhHvZJjIi/CMtP8x4t187EakfaGgrtMKevuUJ96GvSnAlC1AA6mygmlIARg3dPMJFsl1YVymXmZS05Kbr7AXnc0RvSdyCzywsXeQxyTIGA2FQ8x+JXkLtaXi+nClyOZUQkQ4+P8vLTVh/qmtJFVRjphCcm9qaYO+WAlIMJqajSR+HoG1yu511ayLnjFK/8uJZPhvnO7S1/Xq8Ranpv9lNvPStp0I627asDd72ksIAsymQCMBwx7cUJq4AbjcpoAMJO089DeiNTXUnwImUo2YP5MZkJEDZvMdxMTBuz8xy+MM88w5z4GAWqdGS4G7La9SmmycyJVZvIEseDBgj+YDERIWJJJkm6QcACQqoSEFUA80hnAOq4y/CZD2TXy1g4bWHXaVAG7aeiZSXBZTXo2qe1E2rJl8zbZuHGTZlSj7+ZBoE2nTp6Ul4+/KKmUFaCyH6QxBB/2AqSYkdt0WZRqwNeYcxuDmMlAh9bc1CbNLa3S1tomVGUFzDPFpY4+mnjKIGaMvkXJpnOnaJMn2jrYLnWc8ZkAZidg3E+cOCqj4726TzzibTalIIk6f/6Q1Nc3BC49zHB4kirrVsmRzoR8/MV1H/dFByH3Wq2wEn7t4YWk44r2EzfSaLd+LtdcDzBbmEoHLh3LbJ1qwetXWA14mftetdVwfUnz/tJ55LK7VdAOeF2BNrti+8LSFQ8WciJFOvcK1pC6zypjwF2W4O8rmOnZ+LgmqlohJiPQFspl4oFcxs4VqUysJreIe0qV6tJh/NOJmRDrHjSm5ETpw7Atcrl+8NnhxRIG3RKZ7fG6j4QCpqKQoUqkrrZO+4UCWaVCey7ZchxkVu1+uo52xH2NUiAspS1NJnXcwmlt2LChCOSzHdr21tbWBWx7KeN+HXXLqjZ1VYB7OEG+WCZTAtyxZQz8IivJZADMjxyISbTagLMzt1xMt1AyRhfG3SwYwz9cWAPozrSHnGuCRFYH0M7UO9DPR/PmCqn7BVh7ESjW98HDpSMUZYrPJNVpxsA7wH1Eq5zxw/puF+mSHM6Dz0l0gZHge5h7nGjmcxmpr2uSLVu2S0fHBs3KdjN/BgoA8OHDz6tO3BM4q9VvHQBMcGKzFAUmPmAVAoDvANv6yAZZA85MmcLq18vGDZtky5Zt6kjT3t4WeMjirZ4VPNrNvtG3CyQ6c6KVUNX7Pcj+9vPlb2YgTp8+KydOvCSj4xSOINig6FLIV6CqSi5dekntPrViK85A8wbqAe30G1KZT65XTl3VQWB9Z+s98Fr0wOWAdtpZi0NXKCH/tWj7osdUq0akjuVnEVyistp+z6VcNe+uhqhIfQ1F1mys1xzUIil5ePwVaYCwcVeb4N1KoaXUeJ/MQyqFHGbCOndNUsVdJuQiA+uO21r5pSovM4EASydnFmXdzW1taReWSlp3y9eCaS8EUXWRKqmLlve1gRzk+qCBp++K+3aZlp3X3I15dRoE6Ydm3XFIqVQm/DfkIJKaMMjfuXPnAvvHMGAPg/6rc0bX3lFWFbjDtHvRJQeETv65BKUA2IuTUl0mw0Py8L6I1MWQxxgj7Rprl7o4ywtwD4NvP6Z1s1UFdZlMKcBnjQXAPVvIjPf183KdSEQTeRwYu5QklcIeMiFjoxMSjyc0CRNZCDZCBsjtx4MQbjr+ZkBLp/lJSyoVV60ifVVfVy8dHZuVaW9qatRSyPwA3tkGtv3YiSMSj08GABlpilkChIG7M+VutwhId/2fBTfGnDgLb5p1ikxlJRqtVf371i07Zc+efYL+rLm5KT9jYdaThRcA+6BIE7/Rv/vUVkH7Xi2jI2Ny6vRpOf7KERkd7Q1mAMxlxyoA2UzHxYtH8oGSy5t0CjRWK5nZtBztTq0z7tfeOLLeovUeWHEP+Li4kg0J9JUJvUxpyUqOdVnr4gmuieKVQSZg5XKTGRdrUzmRSW2kSjoaarRNkEWlwN3elMGWqusGQhs72gAAIABJREFUvDfki8ioph03talhmZ0ZXSJJNa6+7x4YNNfVyFxguLCw3VYUTou5qSwyJVlmXoL3QHh9pLGQWstZeBdGkR6FFs6hXELrYsC91Bo/3Le8j7AmXr6HzXJafmOsw/scptzvb5e4VALxrBt2noGcPHjwYF5JEE5GLQ0Aboweu7yzWFXgXiyTqewmU6xtt/Xc0x3g/vY91dJYF8v7d5u+2eylPGkDIDw6hmTFiga5lty7QW0gVbNe8CYPS2rCian2eaARDPnLsy8H3Pzb9WwEAwQU6NEpxjAyPCajo+MyPY1UZkamp6cCYG5G/qzrujqOBQBPJAD2SU1qBZBWVZnzC9ou5CoAdQA7kSu/uWkpcXz06CHp6+/My24A2xqw2ByBMtWci93w5twSZr4NqHsCLoyQDT9Up62pNuCu3sBUeYtYMuvum/YLXqpIaOylY5qzsORIg6Q5HGfQ1Rd09+ybQZNCVWfOnJJXT70sk5MjitVh+UkGht1w6YwB92jeD9cr3vIZy5GuuHz8hXWpzOU97utbrffAtdEDxYmVy2/TtexypG5iizjjMKYiRVlL7+dyYHJHuyXxklxpwVLxTEAYuLM9s6ZNjU3mXx68G3NzGYkPni9KUi2qpBqYC1BJVXK2f+QykapKoJsZV5s98ZwptO7zeWvGQOa6DIlM6d0TThb1WfJydxiz+o21hWTWUqlMeJv8d0ERurW8hst/Gq69NWHb3XO9kiY9zJjv2LEj/zyA7Sgw6XgnDNpLA4Br78yvbotWDbgD9khKhXU3NUwAxgMpRtinfSH7XkgKRRH48L4aZdyZSnVXGR5yLwOsU1jZORkbNya7oGk3WQUzaqzvbjIe7YVLw7NdOEk1nIypifM+TZj3iTd3G3TdrAtopw3IY/r7BmRgYFgmJiZ1n159y3TrBTca9onuEcCOTAaNun6fm5fmplbB9rG1tUVaWlr15uUB4EHgfJHgnDlzRs6dPyVTU1QOBZib3aMNIuZV78AdQM8ATZsNnJv0xB8a+oakWJfUuPSHPmJ/AHkGdLavrW2QHdt3y86dN6k9EwC+thb9u1VNtVkNCwbMwtKOl88dmJuTwcEhOX36tJw9d0Kmpocll8PfviCr4Vj0RVf3cQX1nLPZYzITYAWd2O+LF6fkEy9OX92nZP1o6z2w3gOr1gOLVw5d/DCw7UgDr7UlXBCpXNtI+sbK92oAvlLwDvPdUh+xt4ASXdQbSZkve7A4eNehm8TMGipwN5p/gL685yUzMybpqWEF7zrznHeX8eqKOZnLpGQ+XRif2+prVAa6cCkkqLrVobqqYQ8ZSgJl5iL83l7OdSdvAALQ3+kujS0G4iTji7TUlpfK6LploiDygSDw1pcyV7SqqqjyqeOuUgDvn4MjwDn+N7l84ItwMmq5xNT1vlccd+UFmErdZFwfbvbtxW4yDi4VkmvRpQLbroOKiDy6Pyp1Uddsw8ia24Wx1jiXLATued068g8x8C4ASU3YNBlHmJUvJ7Gx/QN+jam3+MMGAG4greqXsYGE37NpHGYS0t8/qD9o2mHS+U0SK8dkW2fbDfCnDLSnEyq9wSWHqaK2NpJCO/RGZiADsMMc+JRTZ2enXLhwQfr7uyWemApAu8lb/Nx11iDHgIphiyXY6uUNEm4pMZ3LmbTGElkt2dcSRPnbWPuCltDkNT712dDQqgmztBVPdaYkYeCxzKoj0q63TPK6+lgeyEuuWqamJ9Tv/uzZM3L2/AlJpxJa708ko8Wp7BiWZNvVdVxfKOxbNf9B1Vi3jDx0cXpdKrM+cq33wPXaAwF5sZiUpNKpXasWkItVe1Xyo+bKLQNXcrnLAvc6ChS5vJF3w5zEE4k8eC8F7hyP2Y28M0iQP5Ua65NsajovmSlrDZmEdbf3Z1NtjRZaWgierZWQP7wDvc3Z7GyRt/ts4Cy2kvNfal2TdEI6RaSuOovINBTAlGwdzgcIZkzUOnN9WdAD7tteCtjL/Q1u2Lp1ax60g4GwfvTk6HW2ffEb7KoB92JHGbeC9KJMAVgOQP7De6ulsT6mDLsnpyKVUBA8lw2K9+RUKlOIqmG2Tdce1m2XymNKmfR8Ymqgbw9H6flgYN6sD/kboI6mPZWa1cqqFFxC097d3ZsH7BPjk5JIzujYRaKlgXdzyDEGuUaDj4aGZgXt/uMJGGpDFTi6cANzjLNnz0pn5wUZGR1Uu0hzbzGtucoQAezhAcipk6CynBXBclvFgmMOt4ex8rbwQiVZyIMW1cHzvbIrtq7NPBjgJ0kMFgKg3dDQpOfS0b4hH4TwMDM9OzQ0JGfPnpbzl16R2VTCrCDVWjIWzAfY4Nl56WW9fgQGnuNg1dRssDx0aVo+eahgN7o+fq73wHoPXD89wJi5mD3iYmdSj674GgNNS3m0Yyeola1XwzlmmZe5rFymDavHUF6SVKltbCKZMKexADqHXht5KYuWoQ883LPJaUlN9AvSGZ1lddecPEueU3cZtO4sdRHkMpUSS62lMNiRoJYHf2fSCcnOpvVdxKz2ai7o6bVAYHAf1UZEanL2XlaAWXqw0Af+Xl7Xti+8IuWcZMpJZXyGH3Y9nMB622235XPbHAeFf4flNat5P1yv+1o14F5O3+66dZfJLPRuDwQeKrUoVFZ99Oao1NdGZTaNRhw/cKtMZq4rJkKPRKMyNBQP6duJ8AHuViXVgSe/PUnS/x2W1uQ18nMFrbyz8eF9AKDN2Sajeu3RkQktxDQ+Pi4zMwkZHR1RiUw8DuueUGZddeLOStfFFMxaBjUyIJOSYIfl+9bkIRJ2guQl/g2bgyML+vCenksaEISdYzxIcTlM6Y2o4Lompuw+IzG/c4Jbjw+mOe3fgmyIY6K59xlLSxolMGDQUy16kJlqA7dtb33FzAYMSkzq65ulra09YOjbVdff2XlRunvOSCI+KTmcYgIbS3+YOa+e7leCB7gmJJUxWQ399VJ3cl0qc72ONuvtft33AGPj5SzMuNbWXVsFl8zKt5xPuZ2hFucB9F7lpRyw3NgUldpoYfbUgTrvVK5JEXAPEKzvBxa0vrbWZDbZjKQmYN0hpsLWkIHsRgHwvGTiBYcZ5CiL+bmr1h0JVBDc8B7BZSaNnCdsWbcK/ci7yd837I4KqtU5M7lYDLjz3tQAppDHuwqtuXF2QZKpEWyF/LYw2A6DeNajuJLXgQETYYBRmojqf6+D9oX3yaoBd7eBNBcZ/V9eJrOAbddCS4WkVJPLFKwjH9lXo8Bdk33SKQWGXGweaJOtmN55aLgA3AugHGa2IIspOJsESZh5zXpxQmtm1qLucNJqMfg3rTV2iLDuQ0OjMjU5IyMjY9Lb2y9DQ0hl4pJIzCjDTJt37dopN+3eKW2trdLc0qyMNMiXKqIksyKnCQcJ6p4SNR2kS3SQ3fT19cnZs6dkZLQ/7wTjl9K16fbAWGEkzwvQgKA6pkFOdShRVarIsk/nM/Vpq89EuAYSoA4oDx8n8AEqgHczhrQZjgC4awntwMaRz+vrm6StFWlNvcTj0zI82ivp1IwV+qgiaCmw/QD3C+dfUltKCjm5564XX+J8Xrw4KZ88FC6TfeMMfutnst4DN3IPkN9TySJxqfNeKyeWpY5b9nucYzKcS2U2+EoLK11Wu4KNygH35rqItNTbDK0vBtYt7wqSzJFrIRGzYB9JbgEkUxXS0UxaUmPdMq85SJZjVpqoaqy7zYw2xaplLluu4mmhMWjquca+UNskGZ8q0uH7dwRxK5VaGYmGyUWxzIUqr/U1BWa/HONOP5GfkJ8VWAfvRbcn1y3sDFMJsGtgFLjOsD7/BsDz45bbvm2ptv1KnocbcdtVAe7j8YIN5LKAe+DcQiKqVVItBu4P762RpgYqpKIjh/1lesvAJdOOnlg6MmoReeHH7B/Nw72gUc9PgwU694WOMpawAwvO9v69y2bUPSaRUrC5cVO71MaiWiV1fHxahodGFLh3d/fIODaQibi0tDSrpdHNB/bIxo0bggROijdl1DYSL3ZsIwH4DtL5rVN4qr8jocdsJCcmJqS7q0s6u89LMom23YIWd8sJR7guPwFMo31Xa8aqWFEw4P0CcM8Eg6nZZ8G0w/jTh7yQCH4KPvnGyAfFRJhaDYInvX55T3iKY5m9mLXLk2KtnDbXAcnQ3JwVsPIAzDzdjeG/dPHlQPeIq5D5+NM++gcgj1Tmj1+q5A18Iz6i6+e03gPXfw9cSUIq4wm2gddKNV+YYCwKKy2vFdNeAOQLW1YbqZaNzTCipcDdhmn8ysm9sryoQgSg/wz+jlTXSEMDshmRTGLCJDMB615aTZUXezY+Lrn5bOAuUy7JtBgmkyvlybsAd9zWMunisV7JrUhUJbPL8XX3szVHuPLa9LZ6LJpt5qQccGcmwOwfixH7umSGHIUadcIrx7SHAbzjHD6juJIGdE1NsmfPnnwyainjHmbpr/8RcHXPYFWA+5FL0zKecF10ZcY9D9BDwN1Ad+DiEiSsPrSnWupiLo9QeG/gvcaqqVrBoSoZGJwuScxEt0dyag1q+dB3C6UzYXadfVM11UE7AwIMPLIYNIAT4zNaDZVA4vbbD8q27Zv0+IlEWnq6B+TixUvS1dWjOu62tlZ5y1vukV03bQ0cbiyZlmMMDIxKV2ePTExMqU6dxTPqXUMPeHfgzhQmFpCnz7wqk5OjQVKpBSru2lJ4YArToDDUqh2vykk0UhcEBB7MePXWtMxmaAPlrhtsdoRk1UDnbsDdgbxZZQK6Obbp3CMBsMd6skp96M0zPphyVFlOJJDYIM8pJAjD5s9lMzqD4ediwUi1dHed0ODMHnQLIsgT0OTgDAHijPzRkcubbl/dR2d9b+s9sN4Dy+2BK2HbOca1YAO5lHOMj+erVg11uZ1bZr3l6tzDaBUrxqSC92CmNYxTg3/XVCFZikpNLiep8V7JpuIBiWTETrgo03wmKXOpGUHi31JXo9bJxRVIi6EygRn2kEbYAaRzqnWf570TnKPOSFdVS3q2HIO/sCOMaS9IOMp16YamiAJ3rRNTsoJuX6LBX5fLWCfRN+5853+HwXYpmOcdDshH2841AbQjP1p3kVn5g74GwD1kA+n+7IEsBuBuHu4hoF6ib+c7pDLRGsk7qvBAuR7KEj0zKv8YHETvXZC8GBgHUi8E7i4pKWXb6TJAOrkxapGYzQlFlWDUJyemZHgYKUyfdHV1KePzjscfkdtvP6DV5TKzs3Lu7CV57rmXpLe3VybGx2XDxo3y5JOPyU27t8vExLQkE0m9WRl4Tr56SgYHh/MzBuFqYbQPJxkH8M62nzt3Ri5cPJNnQawQhYF3nGPwXvfCVJyL6+XRtcO8x2qjgWe6ufSQ7GMFrLLqbMNnDfXNOg2azZiV42wGRtxYdwPU7JkZA2M/zALSKtFRrGluPqOBj6ob57P55GBvD37w2TlAP+Cdaqkka3lRjGCw1+PkNDm1rq5ej+PBlf+bNh6+NLOucV/5c76+xXoPvGY9QBIkBYCuZLFZPNFCbK8F876URzvnpsmL0ehVTUSt1Kfl5TIFW0hNVC3DIJNsyqxxGLyHWXdeBirKrK4SLNC1ourcbGBeEJBloUTVudS0UHmVKqq8e8zSuSDBLOW4Yd0VlOcdJk2aM5e1+8erzbo19GL3lM1im5HCYgsSoki1OcCpFj84NoQR8hqkOUVL0azFldzV1/e24BV+nCn3930piPezRAfvWngcZPh3OV17WNt+fffQ2rX+ioE7z2he3x6ArUABE0hYkMIUklBVgY0LSgWZDPt77OaoVAug0Ka3DLhbciUDS3ZuTn1mB4PkVLrHATnrW+Glghe72zkaCC1Iaxx8GuisknRqVpMop6cSCrD7+vqlt3dA+vv7NIEHt5Sn3vm4vOnNtyggHhudlK995Rk5dvyEjI+PaWIqp3Xf/Q/Igw/epwNgfCYpjY0Nut/u7j6ZmZkOpD8UH7KolZvfM9ZpE9p3tO29vT1y8uQxmZwel4b6liChlGz+sPacvkFGVFzJlMGmJhKTWJQXHcmj7quOJpEghRkFMvdnpb6uSWKxusA2077TIEu97s0S0mYwANvJvL2m+cRboSfzcje7TpPzIJthH7YdU8s+DUpAgfwFkA+7YsWvbNDv6jqhSV01EWPjTcJkLD73w+HOuHzixfUCTGs3JKzveb0HVrEHYGbJ5VnFJEOIAwDy1XKYWco5RjXQ0aiSH9fSUgrew37uBcxeoNVd3AhwppCUvaACaB3eGeA9N6/v4Jr5lKSnhsxdRr3dA1JJa4zwrs9KNj4mddFqlcxASPmsbKGviltaLujIzqby4N3f40uBdgf5S12T+li1NMQWgvt8YFO6g3Xgrj2yYcOGvI1zKVgvZdt5ZklCJdEZqQygnXXK2T6GA4Glrt3r9fsVA/dwrAxInUhkVL7Aspi+3WUyXjVVxR4lbLvqpUXk8QNRqZo3Vp2LqHrC/IEtiZXPYdwLkhe7hPZ+KAboDnTDoN3Bvk1/AthxiJnUn77eAenp6VPpC04xrqXjZoNxv+ctb9Qo/KUjJ+Qv/+KvZWJyTNloA91JdY95+OFHZMuWzTI9HdcZAhJXAePcrG716FVgsTlDelJdnZN4IqnHRNt+7uxp6ew+J7FYg76o0rNo+g3k+uBFP/jfzrYDmmuqI8qGu47cz930i1WSnctomWkkO5FITFl3K+pkQRZtNucZfG5NqqISl7lZDZyUedEEU/aHx71NbfIyrY02mJZ93lh9840vPGLqdJO3lazS9XBo4Nx6el41C1DkMTUEbfMaQOiMSyQih9d93F+vY9X6eV+HPQDbjuTQRu3VW2pwr6qNrTl4Z1YVpnix9l9TibMlXVwKgr2KaoFFD+BpsKLDV0goxt5ywN3qgeSkCptk8rJS45JNkkhakqhqKU6Sy6ZEZmekpc5IuPJOPEuB95zq3d2qeEnQHsG3fnkq9ErA3d6UFfZRLHdfvRv7OtgTWEDrtQSOSYvJYxzQb968WTXteLe7Jt6Be2kialgbfx10x2vSxJUD95Lx96XOsL59MZlMIH0oU3TJHEkKwP+JW+qkaj4byGMAhTYgMEB6MSPA4MCgBQzG1gIOzU3GAHyBWfebxwE8YBTWP5PNSDKZDtxhRqS/b0QdXAYGBmV8fEKlMCTBKDQNbtaHH3mb3H//W5QJ/vxf/q0cPnRE4olpHYxgZgDC6dmk3HLwNrnrrreoLCQej6t2kH1w8+pAXxNR7Zy3za3F4jMJmZ6ZkoGBATlz9hWZmZmQ5uYOXQ+grYNp8BLMZ/MDrVUHXqMgnH2rNi9Sp0y594d9b8m9tr+0JBLTOjg3NLQEVpEi6BgB57MZpDHGmrOSSmQUvBuod/ceCmgwxTify0osWq/nDGCfxVkg0M0TmPDy0+TbILGVzzg263PdsKHs7DwWuOIwzRl492czQUGmrBztScknD61XTn1NRov1g673wAp7gDE0ky9jv8KNl1h9rQsyXa9Me7jbFgD3tpg5ehkqLUDTEBBV8F4lSjRBmuX3EQarwftVkFQy8zo7IblMYBYReLvjQJNT8J4TJDOtMUgg0dnn8ssS4J0Z39nUouBdk1eRK61gidZUqeNOpTaVhe6vU+DuunZA+1IJqf49IB/A7vIYB+YO2Ms5yPi2K7iMr6tVVw24F7PtLo0JqqO6TEOnzkJFlwI5i0LLEuAucySh2pQowF2TFJWlhWE2IO/A3Vh3jmVPU8GT3BM5C0WZ+F4rmKaMBR8dGZceXGE6e2RoeESmpiZ1YGFKz11lXHeOXOfBB++Xx97xdvVu/+M/+ox0dXdLMhlXph3AnkrFZXY2qdOmd9/1oNy0a4/ui5cAoJ3IM6xtB/Dz40wE6zK1TELqhYun9JybGtstYFEJC4x7oWCEJYtSDCkoiFQTU2CsU7cB8PWpSZJB/djsD/CNLzxAHCmOJbWaFSWMu2rdtaJVcIECp5lC/yJfiek6sObIfaKRmM4MpNNJZfU1kAqKOPkDa5pB08+bHaRdN9px7tyLuk/0+yp7wlkGL/+g7Yc7Z+Rjz0++rh7S9ZNd74HrsQcYF8gXWm22PdwX+H+vheZ9KaadsYtESmYFr+VlablMMePuchl+Q1pZgaZiuYztM2DdAeeM/5mESGJUrDeCl7mZBAeSmYzEsjNSG8lJ6nKBe9DRmRQ20AutOD0PbqWgbx24L/8O5h2PlWNe9hpUPC8H4tkrMmDsHnfu3FmkaVcCr8Yc8sKa9nW2fXnX4oqB+1dPjgce3gvdZMzqsby+XdliT1oNnnVLZs/JI3vNVUYvLlNeUiWpZCJvC2h2kHOqcWcdc4NhW5PIhFn3cDeoXnoezeWsTIzBag/JxYtdyrKPj00oK+4si3uIs70lczLFl5a77rpLnnzqMd32s5/5vIyNjyjQTs8mlL1Wf/Q5PNKzcvO+O+XgwTuU5QacA9zRd9mNClA1PXs4uZS2d3d3yUtHn5fxiRFpbuyQaLRO2Wz27baM2lN6rvjLG2ivrjavWQA4wJ0fjms2jxRGspwBPic44XMCDYKBhvomZetVmkSAMD8nGbL5cZOhWq1WjpVgX9bHmmiq7LkN4uyX7TQYUZ94S0gl0ZVkWfWXr6IglNmS+QwI+3B3GYC7BxicI8d2e0mCoUMXAe4Ty7u7V3GtW7c1SltDRF7unpbkbLEVXE11lbxhZ5Mc74GhqiwJOLClQTa3ROWlzhlJzFb2gOY4b93XKv2TaTnePVMkMuAlc9fuZolGquX585OSmSscr7U+Io211pcRHBqi1YKulf11NEb194sXp+RY9+VVnuXYbzvYJnfsaJTRmYz87YkxGZkh2WzppSFWI2++qUlu3d4osZoqOTOQkOcvTEk8XdwPtPPbdjfL7o11qomdTGbl7GBSjnZNSzpT3oKPe2lrqxXnqa4SiUVMs0p/tDdGNTFuMjknXzs1LlNJm0FjuX17o/YX1y1Vsm+u6W3bG+VkX3zRa0p779zZKKf6EzI0VZyASbt2b6iTsXi26LilvdXeGJG7d7fIK31x6Z9Y6JZB4ty+zfXy5puaZUNTVGaz89IzlpbDnVMyMl2+/2/Z2iC7Ourk66fHi+4RPzZ9xH7WclmKsV6NYyOZqa1f3SJHS80SMB5RDMrBy2qcx1ruIwzey+nc3Y7X3qCFdFFn5albAjHjS35/wTS5ucnMq1xmPjkh0YjqLY2l87AtJ9JQk5Hq9LSZHCxGY4c6o+xqJcy7zi4v4RyzVP/iLFN+qSCWeR0y7oB2d4TRe2UJ0M7zAdO+d+/evKa9HNvu4N33udS1Wv9e+96EYLlwxuMiPRPWKk8ksoJUJi91KSm85MDdq52GE1OLgHuIbWebJ25FKmNJmNwsMMc87FYF1NxRnHE36YjJZILz0N9h1t314ADS+ExKix/1dPfJ+fOXFIAnkwkF2srEp9MB2DV3FI8GAe1IWHbs2CFvvfdeGR+bksNHDilDjyQkmaJaalKB8caNW9TRpbGhWW4+cFC1YLS3ubk5H3V6gOGsvttAjoyMyOEjL8i58yd1Xy1NHdoGgDCMtMv2Ss/PItioMt4w1pb8aQWr2M7YdOs/75+ZmUmdJWhqbFEdvQY2OdjtqBa+8oJXVFr1IR05iyX7EhxgOckMiFV81XbivZvBapIkJAOV2ofKxcC9mZ1kOFPfgTu/L1x4UQME73fvH84FidFL3Qn5w+euLnDHx/cH3rpFHru9XYHq73+9V84N2nQv1+O779ksj9/RIV86PiqfPTJcpOdnHQDkI7e1y7vesEEo+NE3npbf+JtuGYsvBF0As7/34DYFxywXhpPy21/uUeAHmHzstnY9HvsB1P7y5y/JcADeHrm1Xb733s2CZ7M9CyLJzJykMzkFnzyHAP3/9pcXJZ1dvuYYMLx7Y718372bheCDhf2MTM/Kpw8Nyyu9lrtRDggCFACc73zjBplJzcnXT43L2cGEvHV/qwYTn3imX4P7LS0xXefuPc3CI82+GFsGJmeltSEiO9pq5fxwUl64MCXjJf0GCP2Zd90kezeZG5G3Lzk7p+3k3Ilv/vzQkFDhWe/Jqir5oQe2ykO3tCng/l9f6ZXuMbNo5Zp+4L6t8rYDrfL5l0fliy+PVFRoA+7/n7dtU0D9zTMT8icvDOYDO4Dz3394u163//qXFxcEfIxYbP+dd23StnNFvnhspOgeYh9cU/qd66cl23U2ys6TAOhvToxpYBNe3n/PZnnqzg555tykfPrFIZkJBUhcj594bIc8fXpCPn1oqGJAVLTDlf6Ry2ne0Fqy7XatqgQnktVKVCXYwHa2UrtJnI9EY2vC8q+0i5e7fhj81kaqZGOzFToqksuEgKivX/he1OlFE1aLACtJqlYx297nc5qImktP6T3PGK9SzeA9kMlkpbkqLpkkBfgqtX7hF5XAe5YiWNnZfJ2S5fZHufUI7stL4teBO/0FPoF45LcvS7Hu7e3tcuutt5ZNRA3r20sDgCu5jq+Xba8IuAMqLo3Yyy4sldEyPSHbR09IzSemlim65Nvz+/GDMYlWw/TOqX8vgA5gbeAUoGhuI+Yq41p2k3hYW3J5FtsZagbjRCIlg4Oj0nmpRzo7u2V8fDyvTQewcwzTqZt0xfVySHXi8SmtigpY3bNnn2Qz8zIw2KegH417Kj2tbbr1ljfKQ29/VBoaGtUikgjV9WDm7jIfaPB8dsBcXngh4yV7+swpOXT4GZnCSaahRZob25QBRyeKVIYXCkDcde463SRoxfHFMWCO5hyQy7kDpGmXat+1L62fZmamJJGclvr6RmlsQCZDH2OHlcr3twcHfEe/VNdUqQzI+hmWgzLY5mpjzLtIPE4gg1uNtdFdabSiajXe7sw2WLVV2lS6ANzZxhNtrf2mjSdZ+eWehHz02asL3AFNAB0AOMtv/m13nrXe1ByTn37XTfr5H36rX072xotAHqXG33fXJtnZUSusi7sCoP+3vtyD/B3sAAAgAElEQVS9gG1uqq2RH337drljp4F2ANqFoaT86l93KZC9b3+rfO9bDLTDFAP8/9OfX5BEMANAgZWHbmmXd79xg27P8/n0qQkZT2RkNpuTLP1aJQpQ+Xu5y9bWmPzIg9vk5i0Neo07R1Ny+OKU9E+iX56X0XhWDmypVzY/PBuxqTkq73nzRrl/f6uCcIKawclZvQ8AlffsaZH/9vlLQh8Bom/Z1iDfOG3X9r6bW5VVZhtYbxLIHry5Tba1xeSvjo0q459/gVSJ3LWnRd775o2ys71WwTozgYBaB++c7WQimw+WmEH5h49sl5bgmv5/X+jUgIJlS2tMfu69ezRY+sQzA3J6oHzdANr0XXdvlocOtuk1uTic1ICMWQT66fHbO+Q7794kf/vKmHzh6EgR88339MuTb9igMwuw7tw4f/rikHz5lTFtR0NtjfzU4zs14GGcnU5l9TjchwD6W7c16OwCwdAnnh0oChh/9j279XrB4P/vr/ZKz7gx+QRS/+jRHcL5c74EhaWzHsu9LxZbbzme56txHPaBb7rNzF7ZshTTvtaa+itrfeWtS4HvjkV07uUYd7eOnJ7hHRfU6QgOF7B+BS933lXTw1o1NcK7hv8A9EGew6bGagXu5SupstPyiL4SQV9F5dYgD+1K+o/nIsZMwYJlHbjzLgbH4AjjSxhsh+Ut/u+Ojg655ZZbipj2sKY9zLyHZTZXcg1fT9teEXCHvYJ1ZzFWPZgh04e1AOYVXOs6XiU1cJQB2JkMztVw+vJ5x4Go1EVJkORFZZEw+1BbyAhsLQmrWenrN5YpN0+ee2GfYQDPeugsZ6ZmZGh4TC6c71SLRxJvjB0m0dIGFmQr/rdHhEzBAagB7oD0pqYW6ejYKMlEQsYnRmVqekLBLnKT3bv2ySOPPCEHDuyXoaFBtZQEQBOpEnCYZaMBdg9ATKNun/X3Dcizz39dLnWeU4Db2NAq9fUwkFktWIRm3GQ1xbeogWZjtQG3WED6cZDDmPbPElZZSKCdnpkU9KFo2/mY7TkPwDSJpl6d1reBVSFZ1fdr52Avy0ikVhrqGySemJFkclplQ3bcQpKQs+6FKN0sIcMTPfz74sXD+aCLQEODlkwg9amtlZe7k/KRZw3YXI0Fecg/fGSHgjJYTJZf/kKnnAtAHiw3TPSfvTikACqslGFb2Fju5S8eH5F//c7dwmefOTQkXzoxViTBIHD7nrdslkdva1cJzJt3NwtA/lPPDcrfvTomezbWKagHkLIO7hB/9fKIfObwcFE3AH5/5l27Fej/0XOD8q2zEwtmAFbab//gkR3ylr0kL4sGLLDKSDRcFkRbfviBrfKp5welMwjkeREyM0Cw0TWakv/1lZ58kbabt9TLTzy6U071x+XDT/fJu964Ub79zRuVNYYB/s67Nsu9+1skkZ5TIEzfswCU2SfSE2Y3wrIkAPiPvG2bvGlXk4LUD32hs6IcCanOTz2xS84NJfW4LL/w5xekNwC3T925Qd5/zyYF7d9cpP+Qr7Au509ww/5+LQiyYBwJ6JDg/OE3+/PjpPf9gwfalEn//NERnW3gPpqdm5ef//SFfHBxz94W/RzgPZMmr8W2Zt/cGwSD33fvFr0nkAH5Qt//0nfvF+RJPgvgUiCu4w8+sFWDhd9/uk9evLA21qpXQybj57sawH1Jpr2mRmqpMM1DcB0u4VZvbIpIbRTCp4CTFZ6WY90DJM/3yCaxRc4GspkCM29EHS999O7z2ZRkp0dkbjYR+Lu75l2kISbSEMnJbHJG5pWAKl2WCdwxNag2+WcW0i2zvIJMlS7dYs4yZb1lXkdSGZQC4JgwwC4F7norBdIZmPY77rhDFQYsPnse/u0g3re7Dh+p17TJlw3cgeJodcPA3V4sBTC+lL49zMzbljYAPHlLrdRUme2hZ4gDBPlOJSUAOgXuU8We7aaayevcAZ+pZFrGx6eku6tPurt7FUwjAwmz6zDsWmAjlJDqNxzHY8p3enpSj93RsUH3PzExrqx1PEEb5mTH9l3y8MOPyZ133q7SnnPnLsjY2LiC26amRqlXHaZr8dHNF1skkih7+NAhOfbKC5rsiiNMc1O7nivSE3OCoX8KVpAOetGamwSG6cmIMu4kTannfcB00CZnzqemRxU0Nze3WXXTINkXmQyDc1iGQz+o48tcwX+3EHxQ3An3F44Z08AmlbbkXPTx9iYwXbsC9sBBxvXympiq7wtj8Akezp+HcTfdM21m4aXKuVL2/GhXQj76XAGkrPXTg2TlyTs3yP/5eq/8xgcP6uF+6S8uyaWRpGq1f+Rt22XPpjr5D58+XwSQXUIDs/kHT/ep5vrfvXePsqZ/8HS/nOgp1pm/cVeTstrPnZ+UrrGU/P2Hd2g0+68+dUalIzDS6OsvDqfkP75vrzL3P//p88p6h5fvuWezSk7ODyUVFA+W6K5X2l+c/798ymYU0HH/+pe6Fmi+YX//4aM75C+ODCvrzvL2g23yww9uVeD6C5+5kAftfAdj/IH7tiizjPzlB+/bqtKZn/mTswpikZdsa6tVKcfHvtVf1GT2+47bO+SXv3CpSJeOlty3o7+fPVc5gRmpyDtub5ePPzMg/+179uv+//3/Pa99hcwIRnpzS0x+/jPF17S07z54/1aV2XDt0MvDYP/qF61/mP34T9+5T/7ouQF55mxxW9CfE2Qwc8BMBPt5674WebUvrsDfl6fesEGeuKND+7xvgudv4dWjvRksU0PfkSNAsMlsw0e/2Z+fHeKe+f63btFrw6zJL37u4kpvh2WvTwLianq3L3Zgz+dZduNKVlwqERWiSNnGZdoLXm471no7h8QV/dxLwGiefdehuyBFVavIkNuMjd9BzlIgmQGUZ5V5jxfAu+SkIVoljTHeffOSjmMhWdDO2/kvH7h7wSudYcdMIXX5FbXXgXv5u88ro5Zj1ct9xvp33323kpWlrHpYHhOW2az1fX8j7v+ygTvT7wB3e2ALoNvBd1gqo3ruIFdFwXqZaqnBo6/7evxATAswKVjTSM+001xswBwPLEC+p3c8AO6w2cEUniarWoVQQPvY2KR0dfXJpYtdMjY2JrNpc0tRhiUkjTFZSQEEhaNLWAZY6ObmFpW9xGfiMjU9KfE4yaizUt9QJ+947Em57763SmtbkyadXrzQJcPDo1qNFEDc3t6m7IDLQPwdwDkmEknpvNQt33zmqzI62q/DYG2sXlqaN+i2aQa/wCu9oLtHx2zSE9eNw7jzPaCcgEELHGkir/ntsuN4AgY2Jx3tm1Wn7u4AfMa2xm6bz7vpFg3Im5sNyaZeYMOOVV1lSbAcj75AM59OJySTTemsi8pjSJwNVa8rjdwN0FvBJRh30/8jwbFZAreejKJx74rLR5+9OsAdYI4UYjSeUQnHb/7QQWU7kXcgYdneVis/+tA2laN840xBvsM6gKP3vGmjfOQbfQrI+Pd33b1JLo4k5cNf7ysC3LDFMNYAK6QLaJ6fuLNDWf0P/VWn3LuvVZM1P3t4WEEiwHJ4elb+82cvFoFXXj4/+549KvWAkf7isVF9PksTL/kMwDeHe1AoubV0gGOdf/XOm2T/5npl2AleCAhKl32b6uUnH9spn3puQDXkTXU1GlwA0JmJcOlHpQGU2QQ03rDGbzvQpkEK8h+AZWkewFv3t8gPP7BNz50+0Fd9lSizz+wGQPq//uUl/dz17eHjck6AVwIvZg8+9P03q0zt5z9zQWUl9POPvX27fOHlEdXTV1oA5v/ksZ3ye1/vU/kS14XrhayJPoXJ57Pf+1pfvp3sC/kQ+nnYfWYXuFb/4OEdOqMCwx9mzumTf/nULplKzslfHx/VXILxeCnQKW4h9x75GA/f2q4zGv/z73ryGnZmBrhOBCW/9bfdmpS76gt5FMG4uur7rrBDZmXxdL+cZSmmHcAKYbAWzjWX094r2aYUuOdhckC9OwMf1rjnWflQpVXeN7OaC8Y7ImQXmbdgNuY9N5eWzPSIzJcw75uaLAcHucxs0oB9YVk+cCe3IZwgrJVPU4myjjNL9ZtJ0FZgCXmDM+68d8E6APFyTLuNu+YMxwIZB9OOPMZ92vk8bPVYyrz7tktdm/XvF/bAKgF3k8IUAXi3eiz5rZIZ16X7NgHwd8nM4wejEqlynbNJZQCFgHHkHdwAyGh6elwGYLptA5+i4NwKKk2pnv3ixU6ZmJjMy2B8GtcZdgC8/4SngDyBlPWd1XGrSFh7NO+sc8cdd8p3fMe3y46dW3WAVxlP75Cy+xPjkzI5NSlbt26RlpZmBcEEHmFWu79/UF588QU5c/ZYXh6E9pyKpurvHlQrdXBtbaxW0OxA3nWIJiVCYoKkhiDGKpPSMalUQmYzCWlr3aLSFmfsXbeoAF1/SGgtdvvQJFd063qtYP0tWILtx5EGBxkt2qTFlDIK4JkV0Yc1sKv0MtrO2IcffitLnZNLl47mZwDMdx5AT/KT3bzH+tLykWeujlQG1vf7792schSSJD/0fTcrKP3vf92lumuY2/fdtVHBdlhzfXBrgwJxGFVnfv/FUzfJnTsalWGFEQ6D6ftvbpV3vXGDArdLw0lhXfbxuSPDGhAgoQHQoY1nv4AymG0YdXeVQYKDtAImO1ZTrcGCJ7S+3D0jhwImnD4E4P/zJ3ZJKptTeQ8SlXJsLsDzJx7docHK3706ru1Jl3EigZUHEP7Gl7pULkLggd4cLT0yD/puqYXnFk0/Epo33dSkEhL07aULrjb0wf/7eWY9LL+GxFDOm+uBLAdtPwAdBh3nm3CbAebIbT75zIBeg//y/n2aL/BLf3FR90cA8OSdHXqNF9N+E1zUx2rkD77eJz/20DbdjmDu175EPkJO/vN37dVr8CfPDxax4QQNtPdTzw7oLARB0T97Ypfq2X/uz87lE40dVHGtuTe4784OJORo14zOvFQC8Eh2mK0hEEBmdbo/Lk11Ed2eY73jtnbtl//02YuLuuUsdb3Kfp/LSXrWazxc1h6KNgI0E1TNFQG7hfu93AJISzHtCl5WMfH1ynvkyvfgsJhk77w0Jg9CF8pliuQ0RTMORugkEykliHzRd0ooWXU+m5bszKjMzwLQ7R3dVl8lUcXuOZnLzKpsxnO2FslaLeLiea9wbUoJeiXgAO8r1L2vA/fiewsbx+WAdp4R3tFUUd2/f7+CdgfsYeC+Dtqv/NkN7+GygXtY326gOdCp+78DMB7Wt/t6XkW1tPCSA/enbq0XmZ/Na7NpMCCbcQP2Q4F7JivdPZMGPrX4EhIdk4bAYI+OTEhPd79cuNCpTLsDcx7ssOWjRumZjO7ffUUdDJsjCz8GtkkKZZrQgefMzLR+TpXU97znKWlqrtd2JBJpmZyckUsXO2Vw0Lzht2/fJu3tlPk1ptqAu8jQ4LCcPP2qHD9+WJ1pOAbOMI1NLVIba9CqrgaGCxo+mHLAuQNomHaSRDl/mHpjv9OaPMoCEE+lk8q2I79pbmpbYGUWDlK4ki5PIRDwbEuT3SDUN2kLAJ2XZm2sTvMAsnMw8ma5CWOPlp71SZo1oD8XyGWowurVcM0hw94JVdLb96pkM/i/E3hUBy5C5DeYxvfkcE4+8owxyWu9wJq/YVeTAmpkB7DIgHkSS0/0xBVQkXAK0+xAHAeUD963RdoaooIVX7TGSn0DBgFPAGDAnC+A1f/wHQbyAKpIaAkQAIUf+mKn3LKlQepi1cq2k1z6C9+5VxMTYWu/dHxM5QiAdgAhNpHNdQvdEWDJAbq+oM3+p4/vlKbaiDx9elz+6NmBInDp6wGGH72tQ6sjA8DLse1cN+Qc/MA2j05n5Fd+4IAmQRJs/NkLQ2XBfrlrBxv9n79rnzqg/PqXuhdYIxJAvOdNG+Q7vm2T/LsA5AKYv/3bNqpDDf1gd6YtAHYkMC7no2+R2ezZWC+ffHZAsOD+2ffuUXnOr/xVpwJ+EokB/Vwj+rvcAtv+7799r+6DgAidOTMk6Pt/42+6pKUuovcK98krvcyW2eKBFbpyGHds827qqJMHD7bJVCIrP/0nZxcEUJwzIJz+RQJDoEaC79NnJnQWKCxHgUlnvQdublUrUA8muccAJtyLJODhRvSvP3V2VR+fueycOo+s5hKLxrQexlJJo5ejcV9Kg38jMe1FL/zgD09Q1VG3DHC30Zh53pAOvkQqpEJIDdbMiS1/8+aZd6SXMO8krA4GzDtyGdGfQEkpmXRCsmmXuVTOIch/UyUqXVKjg1D7/Dx5TwDcZ1Pxohyqpe7Ny3GWqdzapY527X4PYOfHlzCZafdLgWlnvY0bN6rNdbgiakEZUHDmc/C+zrRf+bW/LOBeTt9uoHsRfXvAvOtDFTzYnpga1PYMnGhyAnCPVJuW29ll07jnNPkSFgZw2NWNdhQADGA3sAkDMD4+KRcvdCton562qqZuK+i2j+4e4xpwElPDhZEcnFsgwAAA4J/VwQagyvpYVDKd9MADD8r73vceaW5p0OMQOExPJ+TSxV4ZHBhSaU5LS6ts2oTbh4EB9ot3/LHjx+T0mVdkemZCePnlclmprolIa8tGicXqJa0suVkz2mJglsUY83mprsIxxrzR+TGfdPzYM8p2I12ZnBzTdTrat+QdW9xhhjYzo2B9My+ZbFK16+7s4tVq1V5Siz/BpBurX1/XoAHGdHzCbCdVflOtUhnV5s9bcqxLdlyjX+wYbDIdGPaB/lPmSjM3L0hjuNZce3eWOTGQuWpSGbTd54cS8vmjo4JE/18FTPjvfa1XYLF//KHt8krPjIIowBGymgcPtKrTB8mh/p7jO3zXkVD86QuDmkzoC8w0jDvMLcAROQPgFdD14W/0yd9/aLv8j7/p1oRL9vM//94tmsz8f77WWyTlgKH/0bebLeH/fXFINczIW2CN2S5sB3jThjrVQPPZ73+tt6wXOwDvpx7fpXaFaLd/5Ytdeg1KF9oCKw8oJgkT2c8vfOc+ZXNpB4m1XEP2R1Cxb5PJYgDFaNjD3ucw4ejzv/rquNkUlrD77rpDcuvP/uk5SWbmdTaA48O2M3NAjgC6f4AwrSXg8mZzXZhpYL0vvzqmyZuw3TDRSEfo/x97aLtq0l2rX26IxfqTWYWf/uOzGrARwL3/7s06w4DjEG0huRVwzHmiaWfWZPeGel2f8U+fVWQYEfJSqhbo28sdFwDP/ULeBOeCa87vfrVHXWdYuHf+yTt2yqaWmJ33vNmBjs2Yj/xb9rXofcm5feQbxbkDV/IqYdxijF1t60cH7lRuTqVtdqV0WTHAnkfKg0xyblHLR+SG13pxpcu5ZmXlMmHgrsjM9uwa93JymcJqtjJEDSYQeaZb3/H2btaEVep6xE02A2hvJD0q5L+VTSUkq45llc/K2w6ZxL3hywLwHHyA7l0rrVp1xiW7qzJw9/4oA9MLkxRL7v9aX4H3PQERbHupBj0M3h2UA9T5oSLqYvKYUsC+Dtyv/E64bOD+1ZOm6TUtuz0U+WRTL6wUUOoqowWwB9XWCuC92EbSVs/JO29vlEiVvYwMXJpXrP1toJUXRf8AVd3MbQbGfGY6LkND49LV2Svd3T2aAe+VSQGf7CvsIuOsi0tEHKx7BTbWZx/j48bwqquN2i3GAhtJmxW48843yPd+7/tl0+YOBZnZ7LwWODp3tksGBgYVENfXN0hbGy4xWCjmZGRkVE6cOKH2j1NTY5b8GejJa2vrpaWlQ/92zbkx4Lz0bVoSwMR45M4uAGZ72MwnPezjPjk1IplMQtrbt6r1I8f3B5O2uczIrqP1Z1hGQ9sJXgDhsOZe7In21dURmeckkZxU2QzevQQN2SxFqVIKwi1hObgJggTavLZeGflA+lNdLb29r5jkZs4CNwZpm1Wxm/1oT/KqVE6Fvfw3796tcoPDl8yXGGAMwwsbC0D8p4/vkj8/PKxaYhYkKID9V3vj8pWT4wpmYTmRnAD0AGsAbkA/C7IG2Ha01LC3gF1APAEBYBmQB+BykIWLCAmPFG+CAXc2l9fJ3XtbVONNW5DuLLXAiOPlXqkID8Wa0Lej4wdEu16+dL/0E9aDX3h5VAMSXG0IcAgYOCdAIoCTGQESSM3fuUrPgZkM15EDon/xu/cpWCAA8D4KHw97w3/2xE451ZdQvT3sM3kBBDr07Ue/0a8AuNJCwAKw5bjou9kWpx6840mCJfn2x96+Tf7khaG8k03pvrjGSFFoJyCdhcRSPqNg1u9+pVfzGVhoIwuB03d8GwFam/zqX3eqWw7Amx/06EiN6Dv6iwXZTE2VyHQAyMNtoO/2bqrTXAAkRcd74vKxb/ZrgMD9xDVDqkOwx73jwQ/BBLMsyHl+7+u9FQs3LXXfLPgepxEK6qzBshzGnbGjrm6ZPu7zsMPMYFYufqaWj7HYdZ+IWulyXBFwZ6chrbvtqxjMQlLh9+7e7u40ozOxyClnDLxjC+nadgXw5Nukk8q+L5qgqsQZhQLL69FLGXjeHfi9Z9JL36OvZ+AOHnCf9sVAO9/BsmMPiWsMBZZKQbsD+3V5zBoMisEuLwu4e2Kqmci4TCbQuc+HqqUG3xWYdfP1ZhtNVi0pvOTA/V13NEl1zhh2kioVWAa6eAArYBVA3tc/owAP0D41OSP9/UOqabeiSlYF1QsqOTi1xFXTtCtLlJ/WM/0di4NzAOz09JT+cHYAyrraBtWxuz6ef2/dul3e8553ycFbcKiwolGc59kzlxSgsy4DTWNjnfqaTk5OyZnTZ+TYsWMyNjGsBYysWFJGz7OxsUUaG1u1LeZ4Yy8aBdliEhKmCZW505EU1t0AM241lnRq/ZtKzcjE9Ig0NbRqQiqDIu2zpE/bb/i3zV6Ygw+Lse4mE3Jve46Lfh2w5Imw6OejsTptF9ujy0feQlEq34/3b7BnZbEtmRnnGUtY6u4+rufJOecLbgH8AyBPAaaPv7A2FnbhxwygiSb9d7/aq7IGWGPAF4wnIAvgDkOMztyrhwLY7tvfIr//9T5lvH1Blw1AA5ijnUaHDQD7AA4ft7SpS40X/0EGwnEo0tRcH5EPfeFSPpHVwRcFlwCFgDAWJCI/eP9WBf0wxydC8ozLHTqQrfybd+9Rf3ESZGF3yy0UiwKQ0x607Mg5/vFjOxU04mtPAijVS9+yt1mrueKug5wDtp0cAC+mhD0igRHA+/98rU/dd8ILIPcfP7ZDDmxtUIBL7gD3KPITGHeAOP2+mC6dPoLtp63ITeg3mHJkLhQx4ti4zZSzb/S2wPaTvEqyKOfAwj5xDOJcCOre/aaNmtxKPgMLuvoff/t2+dbZSfnSiWKZF8EhsyUk8ZJQzIJEq60xolKoSoEVcp7bdzTKO99gjkfMrtD2H7hvq3rG/+XRkSINO447BJ1fPz0hf/bCYNmE5RXfKyqTsNnMtVgcuCPDswT1hctyK6cyXsGyLwbaNck1Fr1hQTu95zA7XIhJP1+mXGYp4M6+PEcKwEwu2jxEkEpDkc1kJDM9JBtjadPC63uqkOBKculiIDsajUg0cBsrdz+Uk874esxeo6mvtFT2crctyjq63wCMO3gHEB4urlQuIZXP0LID2vk38hjwTJiNDyejhuUydo+9dsIilXSl0xKPF4gdZhZYrsf6DFcNuJsG3Rj1wr+dSA15wOdy8q47GqU6Z4MsBZhME26MrbHFJr3o6aXYT1aZ9u7ufjl79qKMDI+qjAXw56Ad8OtRpLvHOHi3gcYqv/mN5rIR7A2xgXSQzz7aWjt09IOBZju2aW5qkQcefFAefNtbpKGhTm8Eij29cuK0to91qBrHnAMPR29Pn5x45ZgMDPbLnOrCTXdvYDqrbDtVVzlHY6ytjXyHS4sNIfYQ+CyA34AuOTHryXmZiU8oG97avFFaWjboMSzh0/vSkmldyhJOTFU3msAD3hxqgil+zgf5ylxWGhqagpmMWfWAV5uv2ZTp1HNZLchEIOHRtz3AsOhWfZX1/TuOd+nSkXzbWLe6xqwkM7NWNfZ436x8dI0rp9ZUVcl//+AB1VijtVbZi4g8cKBVGVq03sgtKPbz4W/0K0ACnP7S+/fJ4c5pZX7D2mOkFAByGHR3SsGJ5ccf3i4DE7Py23/XnQ+UYM0B+mx/si+hCZ8+yYt/O+ATkI+0xovqoKv/L9+1T8Hbb365WwsNVVoAfLCzYQ/0cuvidoJDDS+zf/dn54ucUXx9AOc/f3KX/PFzg3m/8zfubFKPdID3x741kK/oSeDD9SMoeey2DvmVL3ZqAMOC/hoJC/tjBgNQHF7YFs9zgOnp/oR85Jv9MjaDLKtKWWSsGEkgduBbFuBVV8mvf/CAJvjiKQ9bz6OEhh8tP4EJ+yYPgVmWSlaGD9/SJh+4f6v8x89cyMt8kPD82gcPSGp2Xp49Pym372iSX/oc1WnnlW1H/kOF1v/y2YtFkiXa+V+/Z79q7Ak6CAbpo3/0yA65Y2eT/Onzg0VuRaXnxT35Tx7fKZ85NKx2kb/4/n2aiAqQZ9bHF9b79R88KHWRap09weVH7ynyfQK7WGRpK13WusiSA3dmPSstvs5ibVf3MBxQKta/DV7eNzDTHr4X/N9Iq/KfLyKXCevclwPci0j44D2TSpqnuxJ98xlpi2akLjctc7NWYdtmVS0QTFAbJe2F/qyFPBeLMe1F51cBHyr7jgxTpZcLg83XI3Dn/Q7T7rbb1tfBXEogVQYvAHIB90hpWBemvRS0X4tMO7iGmj0AdvDgYov3BTMKnOdrGWgsNRZfFnD3iqmljHueWXd7SKQfITmNatth5MOVVbWFxcD9qdvq1FUG9hmgijbbHjQDti6d6emdkUQ8KQP9w3Ly5FmVpeAmA1B34O5adteFGxg2lsj17c4YcUNygwIgqaqKawzgXdn2TFYdbTZt2qLbkqRq2fRV+vlb771Xnnzno9LS0qRndOF8jzz33AvS1tauEhmA+/DwsLLtQ0ND0t19UWbiMMcAcpOmGIitkbbWjXrjsE1eIjNvSZ9mnQ/bzFkAACAASURBVFhw0fGAQ2cnApAbDHWaRApTnUhOaBXatpaNWik1fEO6TEiDqUDDzjbOjjPDYQWeavQacM6mn7fE3aYmCzCcfadPkymKW6X0WuE24wm5NiiQUEQpbGPUOaYHVRzz0qXDpj8N5Dwkp3F70A/8wzTua1s5FUnKL7xvn5aLx87RF/TesMkkFZ7pT2hFTZhVFpIaYeN/+8vd8nJXsc0e31HNFDb4P3z6guqPv/3bNmmiJb7d4cqc7P+uPc0KMQgAKKDky7vfZFpq9Wj/Rp+yxiwcFykObC5JrO404y88gjzXVf/o27bL1raYgm2e40oLjPu/fc8eQTLzc//3fJEWnWEdLT2BBxp1vMJ9hmZXR638/Pv2qlwDPb+z0hyHpNp//I6dykTznS9UAP3xh3YoG4+VIyBU2y4ijXU16qP/5B0dKh352DP9cjyQGlHR9h88sl1dYXS7oICS71dzYYKGMSvw779jr3z15JgCc19I6EXXTvAAeD/WNaP693ILQP+HHtgmb9jZqPaRYWcgAPjm5pg6tpDMi587C0mzP/XETvXfJwm4NOH11z5wQPMCmClBHsQ5E6Q8fscGDSzQ23NdcZGhQBPyOE3Sj1RpUayHb2lXJxsCQYIo7iXuWYI4X7iGH/r+AxpMffxbA3L4wrgF60EVTNZjVq12hZaKSCIWY7Ar3lzL/EJBeaRGEsnK92kdLmNkGZdZGMcgGJaaEdBzj0av2+JKy+zO/DPl61dMUPWHr0yCqu3EaKNyUpkFB+GDkE2kvv3n56WjoVpaIrMyNdIv2VlyuAy4G6k3L+lkQpLTNva5ZLJCDdOi01+McfcV9Z1Hwmw6nDsmaiKAFK4SMXwjMe70qevZHRt5X4eBO2CdH7CR2XFHVNNejmkvBe7OxK/k/lyNdQHoBPv8RnlxOQvnS/4iQQ2/r7XlsoC7O8q4tCWcmOqad//twD3vJLMM4P7ELbXCVF7+oa0xgAfD48mNDMYkp06MT8np0xfl9KlzepG4WGG7RwfxnojpUhkHnq5rZ8AAtKNfn5yclLGxUZV8eBVRvm9paZEtW7ZpO7SCnFogWnXXe+65R979niekrb1Fg4fnnzsqR468JPv375ONGzfI1NS0dHZ2ydTkpAyPDMvIyKDKSRww2/g2L7FovbS1bcjr8WmDlSgyeYoDam936cPhf5NECgOO9p1EUSq/sq/GxjadIXCw7O4xbgNJOzgnfXjzQYIxUjbjActvjC7rAdzZrxV4Mjcb3HGQyCAByuWMaWXRGQP9w+RO5R7s8xde1CCJ8zQWQMvNauIubXy5JymfOLQG/tOhJ/Oevc1qS1iq7YZhR8sMsAe0AawPXZpSF5J//S7Tg//bPz23QK6BpOapNxjw/Lk/O6/+6f/yyZsEpry0yM+/eHKX3LmzSdelyJCDc5rnNovo3z/8dL+y4LxsfvG79yt4RQKB7h3mCMBbH61RMJyZz6m0hMCPxFGYNthdWN5KC/tAr48u/Hf+rkf92X3hs8dv71BGGQAeDhSQnwCQ6SuOAUgmYAHo42MPmEZCk84UvJuR+MB6o7mn4inXHp33traY3Lu3VTXgyPP+4qUR3Sf3IHcRARFsNom8SJBgvmk3jjz+En7+/JS6qHAMZjP+9AVLmPUFwAtwRx9OnwN6kfeUW2D4f+bdu3W2Ag15WMbywfu2ymO3t2vABdj2gI/AgMqzaOi97eF9/9YP3aJggSJLnrPAfUQyK+fNMUk+JVjrHU9JPD2voJ1rQO4EffLFYyOaZHvHjiZ1CaKCbdifn+Dhl7/vZhmempXf+dtLcnagcC3DbamN1WpOyXIWntHZRWQHy9nHUuuoHWR1VVGAEd6mokwGLTszfhAii7Ds7OtG17SX9nGYjNYKqlzvvKtXSA6SZ+CDJNXwhoHOvSJw1xd3yZFLwHt9RGRXe1TSiRkD77znXE4TbMo4kJwaU4Z8uctygHt4XySvwsLr+z8A7tr8Mqz9jQLcee8idykFpGHJC88FshgwkX8OaN+zZ0/+M/qpVBrzWstjcBCcmprK46Tl3jeV1uN86Cf6IjwrcaX7vdLtVwTcHagXJaYGbHm5xNQiSYxG0hX07SG9O0CN5NSqeatmSmcBCh3guiUhbTl/flgG+kfk5aOvSldXT55Fd227g3iXtHAR3CHFk1S9A7lBuTGZUpmYGFO5TVg2wo3c0tIm7e2AatOH8z2SGdjoe+65W55656N6kXt6+uTvvvy0RGqismfvbl2/q6tbbSm5qQYH+1U3P5+zKTskI+6Fi5NMe5tVZ7U2WB+47puCTNg/OlNO+/2Gcj92n3pEf+4Pne1vRqamx6Whvlmamtq0XxkwefiM9TcwpYMoI5dWqrWCVybj8elFs2ckgGloaNTv2QdBEhVTUymmpZAr4SiDRp4Zk0A7zxxMsF9PPIaFJ8hgYDx95psK1l3eZMm3FjCwj6PdAPfywONKHwbfHi0wmmCYZErG+wIz+vce3KquIcnZeWU6Lw4nlZUG0CFRQQ9eurz/7k2qRZ5Oz6nshAVZA1r0j5dUBkVm8qZdTcr+koAK6PQF28P3fdsm/Q5giNYdsPpL37NfEy1hnAHRyD0A8kgjYJLR4P+PL3UpG/wTj+1UMPjZw0PSPVZ56hC2l4ADPTre7ABEgCqzDiRHksj53LnJBdIP2koS6Y88uFWZZHziL42m5K37WlX3TpJraVElCjUBwimu5PIZgg5Yf54dgPRXXh3T83bZELcn4JYAgmJN5CFw3vQHQBgve9ZxCQq6cWRGH/lmnwDmfUHDj2ad88I2EkDu+Qal1xHZC/aRBAq/HyTH+jpv2NmkjDcLch+fieHao9//31/rLZsn8D9+8KBeK2ZePLEWzLCxOSYEkA8caJNtrQtlLAQP3zw7KX9+aEgTfX/6XbtVS0+w+ZVXiwuU0e6ffvdNKtv51c+fk7GZyjrfxRjsfH/M5ySpbOXSTh2lfQjYjtbGbKwmQF8CWC/2TGtF01htniknuDdNtb6NlhwOFLTjTqLyw9fHEj5TraBaB3AvkCtFSu5Av51n133jogTVCn1X8rH+CXg3Vbu+a27ZUpvXvyemxmWGfC+dUbdrp+8xrIzj08rKL7YUHW6Fl9MqjM9KbdWcxGrs2DcicNeZi5oaBd5aCThYnGHnPQ5+4XuAvZN7/Ka4EvIYd94LO8WE/x0G/1friQIbgavAdIvJ6q6kPfQNfQADfy0sKwPuOVHmq6hiqjvKhBNRA1tIB+4G2EtsIBGJmNYmZP9qDw2Mewz78GDf2CMySJsu3dhdvjt1ul8uXeiRI0eOy9jYuL4M1BIyYN4tsdOSUcNyDGfbPdmSi8GNjDwGBxnYYg6dZ56DyLKxsVk6OizyYr9czMmJKd33Aw/eK4889qBMjE/Liy8clf7+fjlw4IA0NNQLBZaQyeD73tfXI8Mjg5ZsKwBh15qTAJqVxsYmaWpszQNz174XNPqco8lPHKjTZ/5AOaDnN6DaJSdsz2fJ5IxMTo1KTSQqjfUtEouZZg021oMRHj7vN4AzD7PNeBBkmMuPs+fMQtBGjk9/A9gzmZT6xsO+W0ROYBJIfVQ8hXbdCkgBzFyXT/XUcxeeUxcA5DJmb2m+954HcLx/Vj55qLJzyGo8VHhgI824OJKSE6HqkrRn78Z6eeS2dmlviKjbCyCU9z7gDL91Cv6ULoDDhw62y00b6+T3vtqrkgeAJAyvJzD6NhuboposCbP6NydGF1RGfeTWdgWnX351XJMheUcd3NYgH3gr1UbnNJEV/Tcst7OuMPywuQBnxygVLMqLmk4wAHCnrciDhqYymgQKew/IraSTp00dTVF1a7lla6PURqt0m8OXpismRZJ8enBLvdx3c6tWE81kcwrGn78wJd2jqbJe8DDJMPVoxHsn0hrIEDwxE8A9ioICiQpAnHPBxhGNu7sA+Qv65s0NQv4AMycff6Y/7/te7l7CipGZADzUw7IXgiE0+Pj+Y2fpMxT4/N+7r0XddcLWl75vZlfoX651qU8++yQIYVYAdh2pEWw7ScCw+shinPXnHvv2N29SVr80kZgAu65mTr773m3yJ8/2LprAu5xErSuxf0RW6FVIl/JSX86zrEAhWNFeM0sDdhsvI1J7gyeiVuo/76/ywH0h6241ukMs+gJnmfCXjgaLj57H0uAE6oDkcnJTR1TqIlUKzgHssO8zEyP55FQnoADWuM3wfcVzWiFYL7efaHVOWmpF8UPBfrmw5vXOuAPIeZe7NMYBuzvKuNY9DMQ5+02bNumPJ6+Wc4sJA/arqQ3H7ntiYiIve17OmHG563BegHdkQq/1coXAfWHhpaIEVGBpWBqjmvcCUDdNfGGodaBurjLmLGJOKVZ907TXpgMHSB473iVnTl2U48dPql+7R1wGINP5pEsFinlW2QCq68pdw5VKpqWnt1NZbhaOY9ptLzaAlKZZ2tvapbauNl/9lIqsqEgee+xRuevuN8mZ0+flxIlXFYDv2LFdGfzBwSH1lwewX7x4PkhEtUtvmnGSNQlkMtLQ0CyNDRbVeRs9AdVBubPj1l+WbMori5eR+83Tb3V19fngg4cVgM75TM9MysTEiPYJRZpgxJH78NvtIP3YVjEW+y3TkbIfjusgniRaWHaAvMmSMpJMxZXdt6DBtPG++HbkLtRUm/e8W3vRtrNnn89Xb/Xr5gMBYP7l3uSaA/fX+qFcP/56D6xWDzBmMhYuF9DyrNXDxgXPe7l2UBQOZnulywId/TLsGVd6jOWs/3pk2sP94hhXnWWarBJSoGDU1fIANVhxecDdtswvFYF0zuv3yYamGtnYaKQOQAFpEz8z40OSSkyrRMa17/o+5N0yM6HrlC75w10BgCcotv6wgo+a1Kw2zG5lXMZZ5jpwlfHk0jDLbm5xZm0NEOV3GHzzPUAfwA45VwrMF2PZ1xq4cz1cVYGKIUxgLvb80w+eB+jOOKxP8qrnPS41fnDeHR0dqvt/LZcVA/d8YqqzG56IGlg7VgbuxYmp5uteCbjj425MubOxBamGAVSWF144K8ePnZaTJ0/rhaTzPXsYAO4AvRRwOvAkwiSC4ji9vb0yOVmYYrZtbdpOnVxyVepf2tGxUadLaA/TMmyDj/Bb77tf9uzZrdVSSZLlBqGiGHp3mHamci5duiCTk4H/fVA4yoaCgFWWObWbhCl31pvfnJvLfXQAU5kO08zzEo2QTJvNa8YZBAG4MNmwWw6U7UHF7qxWWffxiVGZnU0G23F8ZBX4FzNzDDi3/reHviHfHgf/+e/qGtXf3dj8pBZKSSVnVL9v7j92DVWXrEx+gbV3fRzDottBnjnzXJ7t8Kk9lzhxLfBxX2vG/bV8INePvd4Dq9UDSFEUeCyThfbjwsp5oF6uLclEcsX7ZJSD8FiwXypNX2YC2eX00+uZaff+CmNbTVBVzB3A9RCb7jh8dYF7gb1HY88PjLoCd00aBcTPSWY2LVOjg1r91HPolFTCajgZ11lZ3S60XCl4DwN37w93XMMlDcebBXHBNQzcedYA5ABwZ9l5tgHwfO7PeSko52803eAXd1dZDnC/nOdxpduAucB4YI2lks7Zt3vTc65h4B4+rgcC7BectlQgQL9u3779NdW8rxi45xNTS4B7YM+eL8gU1rcry64+7GUcZQJP93Bls6duq5dYjVXMtBvGokNAIJIO11R/9Ssvy+HDxzXpE9DOxeQnXHTJxiRjzR2w829AuCccDAwMyPDwYD66dj22g2UF78E2mzdvVWCNo8LU9KRq3GGkDx68RTZs6FDJDjcAN5XfLDz8/f19MjDQlw9G2HdhOs6GAyqS1tU1Klvv7fUbjBewy118JgAQHE7y9FkFtmH/PJx+DhYho4ev1TZjc0lF1poaIu1A1yeWmOZSIPrbIm/TsbMvrkPB77VKamP1eO4EETBJsDOSSlMYS9OS8w8B15B+smtYKPDkkbuzNadOfSuwh7T22vfmDc95v9SdlE8dqWwPt9KBYH399R5Y8x4AkJQqODRADmUFrnIjriR5dDHg7sn+K22ueqRXcK1ZK11qMahjZtJmHSvahqz0pK7T9a8YuOtLtcA+LyS5F0ezLrshcX73htp8QRd9LwTvRQPxWUkn4zI9Nmjse1CoCawAsE/NkKhe/GCtNDm19BJuLw1kfIUgR0/lXeRyqcuZ98O1dyOEHWMsP68lXxHVZbXlADvv9h07diijvNh64W0dY61VL/DeB9ehqnBFhB+LdpQGJ3wHvgv70q+kbdxTIyMjiuMq5fG4u87lHmMl7Sm37rKAeyBF1+2XBu4Fv/Y8+66SmeUD98cPRqUuanIYBlnYWEvQtFLVsMmAwM997hk59MJRGRkd0QvLC8A17qynUhsbYfLJlVwIXkxMAXFzjo6O6kXC+tELMlniZTYocGRe8/V1DdLe3qEuKuxjNjDzTyTjymJv375TmXdPKOWiE2TQbqwRcamhSJE6xATWi67hM9COrISbkJLDFHkySYpr1A3oGxD2iJD9IyPibwfA4QRVTyr1wMOLV9FXk1PMLuTUdcaP7wy3BUnzavWmD0Y0pv0d/t6OVxOw+gB3s16iH/Fx10p52i6GUpPZ+OxJMNeSD1xwnrH1RF599Rv5c6HdBR/5Oe1bGPc/fmnxRKUrfSjWt1/vgdXqAQA0blBzQeJ3/oUTOKYQeAMoVxNMXol2fFGpDEmpqdSK2XbOOaxtL+1bL2a3Wn1euh/eAdGYJdmvL8WGL+YsU13EuDsidRDsyalL69wLd/dCarrQ8+H93L69oSBFUYxgdpFG/BkDj+sL0pnkNHlsuM/YHBJe7yStqitMYJKxZsA9aH6Y1c+bX+TtnAtFHF+L+4xnF7wBaOWHf7tuvRRo+8xXWAILM09RpVKWvfDutvd4gWxb26JKAHbAOlgKbLbgua6q0qqt/KzFAp5BP18aLPixkMy8Vnr3FQF3Ho5SR5mw/aMC9YBdD/u3m3478GhVlBgE2e7nbsgx3/dPYgcZNbmG3jTVNVqIyQshYVkWqamRT3z8b+TwoWMyE59W0M4F5qXl4JlMceQaYQ01YBJ5DFMd/Lurq0u3A1S704wlYmbVBx35CDd0a2u7/mbw51jIX1zTTcTX1tYh9XX16htMO1kHD3hOlmRSDwqcFVepi56zebL7w2EPXmMeuFvX2PfFoD1I8gy0qLQrPHXkgB/g62D+/2fvPMDjSqvzf9RGvdqSLfe23l7YXtneYVmWGggJSegBQocECISW/CEQQiBACH3pWWB3YRe297729uYq23KRbcnqXfo/v3PumbkzmqZq2Z5vH6+kmVu++932nvd7z3ucSe/o2Cf9Az1SkA8YN5mOM/OMLSC9P3C0cb0awYQlpo7qjW3SG/Tvrgnslb6+Xunu6QySe2MVZG38OenOxFjAgDZerSHzC1WOxPl+5pk7NCCwwMUDEtsv4/h4U7f8cu3EvFmn4+bObTM3AklHIKjUF/ZKTzVS3Ls8Q6aiTYZpZ//pklMnWnAJ4FxaZlUKk7aRUZXYpSp6NZlxYd8QKuRI5ZqNQJghj0tQjfsyLJ0JLCHD308B487mYNxxVdIW1DKxIk3mDKSEVfA+Hurvk57OVhmG9cZAQgnBEQXu/I2140wCdxsOakUYmab95J9W/jbntUyyi8lckw6gXcPurLp7ricC7DB4D2vUAflgIhQIvozjkWSsfHiZyfQ/3brgJZQQyeQwvn/85KfquZmqL+x/+3ZTSiRr2GM6RpqusUi23XEBd1ws1m7pMsVk4CLD7wbKfcYrBtCjgD2IkF0+E9W3RwsxxU93XbCqUMpKiswqatQAIGDSmKQBraYJU/XNb/xKXnh+vcB6k2BABEySKYwvkbmDV1xNVEcesLoNDfUK3Els2LZtqzqhsK5LZJzZhv2GYa+srFKW3pj2Ad2fFWAy6YjKaErLpaLSihH19BjzTF+ZJXBQzHcOsJ1B1yTYESRBNquAj7tHvK5P9+RUht0vZPbJ9gH+7sxipyWepTfG2vrITzT3HZ17leArLEADjwSHaWTGl0qo5dpfgL1JlaxgkvYN6zVlz3CiMTcaY+ct2be7u9MqzQ73BxezBSb2CuBBTB/wljdnmvA0lN+MTz19qz4O2bbnGPA3Dxr6s6apS36+JgfcZ/IhccDtSyvDxutfOQauu5mw/tPCPxR5S2DZ042jJYFbEDzRNhmm3feZzst9okFBNk41sKjKvI9jzDKNk44pLPt+LLWeqY/74/vZBNyxfOWfgWB7J2jVkihmMEDsMhq1aB4akF5kqp1tATtvZhIkrgLivR77RMY2pVQm2FicLCiIEsZo66Nwxn5xC2p/dztBmEqGEe6354HxGb87NvDPubdgfsOVPlOB70SWneXQsWPzmJhsqucjkBgn/vTvJjK+mdYBsMOyozVPbBwrKgmXxqTLw8m0n/F8z3mjaGYy5h0yl/Gb6TYx4J5M32723FHgqIx74CijFT+DdaLVVYOEqUQAxwCctyJPKstKo1NoXDhqAQl7PTCoES7yjU9/6tuBFqlLGW4Gln+9vchUYq4wDl7pByd90aLFesFu3rxZ9u7dHQXtZnNoyZOwNBUVVTrFy1S2WVGac4oBffNY92zs4mID3Hw+MIBspEc15AQMPpnAcbg1ZdSPfpQiIeoNo/uBnfayws6EO0vvloseCNgNFZus8MiPBwLbp2++rmvBuropLtUqxcVFIqP4rxugd590gDsNBkyDH1Ur2aMpEimS4kiZRIoBGQbiXdJDn2Dbe3pw9zHgrhKYvELVwMO2K+s1avtzvX5YCsRna9b+SffjsyTqXqGSGXPOeXxzt/z00bE39UzfOLn9zc4RSOeiMpHqoOM9Stg2ktgm0tLJSTJtb6KgOrxd9UVPUyVwMpVSYfUytcmMXXjbKvfhOHKAPemQh8Fn1FnGy9wrKrP/JZXKRL+PvReSatxDyyV2IsyKJwJ3X81BrUtmNBFVc0X4Oaw/+7o6lczp550TMPDDA/3S39dtmviQm1mma8+/n5MoHUpYMRvgPgljm6y66YEwziiJfuyJkphE0G0z5QUqoQFwpko+1fMQAu7+t3dwOlhmsBUmIcka/YRhn479ZjPo4EIsvqO5DcFKjCc5ATMtw5ti4B7TtxvbbtIZA+54oETzUKI6yWTAHca9qtwqdsHCsBUDyObl7tU0P/rhr2lk5jIZL3OLRMacV2Lab8aZQY5ESmT58uUqe1m/fr0xxME0iL3YixWssz9OBg8O12AO9A/K0LBZH8bArHmca8JsXr76l7P/3l4quAal26OWkrFLxFlqe166l7mVFGZ2AYbfgbuv5VIZ16zzuYN4jsGZdWfzncHz5dkeiakdna0SKcI5wgorhZtLYgh+zBJSU0xtyPNtZgHLSneXiSayKmCh1HCXFmCyJOIgOTafZy3JRRCe5mzjwYU/HLzPzzx7h7IrRYVFOrPieQ2ekLxmS7f85OH2bO613DIH8QhY8pqx6rBtXG/6M01RIAWmWB1OB6AbGQ1kcpmrdaY6LekSOFOeSjyusa1LMZWb7SWgri9I4DC/T9EmA9xhvosyyIE06W8Sx6EET2B7Oy3nONvBnOXLTRq4B+ja3x2TAe4kqC6bayXlfTv+MyjDZGSgYogAuAc6eJOnQFINyGBfr+rgAfAQTsPIU5HP9IVnZzN7/E8KuPu4TNP5B78QAHuFd2ecw+/wVCw5n7M8choYek/eTMXOJ36eCNyn8hDBGWjJYdoTZyF476Mjp9/7u6HqoB5PYkNiNNP9GxdwT2YFOTUVU+NvqAtXURwoEi3qA5BzmYYBvBEFdR/6wFdUnw54N506jDvFE8wSMZaU6cmRBtzxV3fgjrYdoGz2SGVSrM4HQant4WFl2AkIAOtmDWVaJ0Ay+/DiRMFEnzEA/X3KPgNSk90Y5qoSeMWPUMAHKYslo7okJbEcMd+5t7pPa7mkxxxnjMWOVXU1GY/r0p15R98Oi01VV7+Z+elONc64U86czH3V6OWNqFyGcWdmoaqqVl/yHij4bATfm/9tTNNPgquC/rxRGRoeNMvJoACKg3W/Eejj2if+LMMjQ1JSXKrHhByIMfck1Rxw39+Pr/27f5i3AS1nn111zHBvmaUrLJqGBEX1I+9PKs8Zz2ipFrx0fEwxuSjZ6Ogz9SOb2YjJAHeOjfyZVJrUibrVcFy48/AM18JO0xGUZRq8A+z7RKCdzBIyGeMeBteKskPFr+K3GfyVgnpO1KGToJoMuIenk10CComUFzV3cBlNoIkH0I+OSHf7XukOzBd4x/R2tOk7SVuawJ6vZyNwBxOQgJms2mkqhj2sb+d38A7y4LB/uYPxaACWRBrjl/Z0Md3gDrTsyZJP2feSJUuiVpaz4TbbtWvXmOqs+0MuMy7gnsxRJlvgrjdeEsbdpKiJwL1QSiJIRywhlZvRbAhxaDEZBqDugx/4sgJ2orVYtdT+KMgOM80OavPzi3SKiIiTqQ+a+5w6yHVA6VnjyF5MlwZwt+IP9AdQSUARvvBdSoNMBpAa/k6jyeBhBlOg1URHhxQUu62js/4uc7FnTZA3EOh2fZvOwKuGbnRYkzy9CBP9dFbcl2fs2jtadWagsNCkLrDosFQmLRpRRxvGgeMw0Gw6dxhNtmPTbJVSXV2j+2JZGyfT2w8PW7VaxsyCEwuiLEnHLCLzcLIJfN0TGYInn7pVAx9LsDELUMsNQGMfkcebuuRHD8aXdJ8NN3SuD9M/AlxDuDmNN4kR0Ahgn6yGPNkRTjRhM9Vo+UxfxtHUPJSBKQHt7CuboGYq3F+0akUiq09OQgZtuz7zmZn0JNM8y1mwvIVc4mnG6yVhgTCmHgPcoyjapJiK0UPrR4F32PM9bpnJAffQ7qNbNSY2SKQLfhoTb7NsbiPJNL8mi6qstVdlNEiwYONxoIGFR0YTgxzx2INkXf6Fg5Lw0KWVyoSij4nKZZwMMwIvojiFzxxk/SLRBAAAIABJREFUpwPbfOcsPOuYqUa1gn4PmMNEYnhbMy2LYd+8183Rb6y9M/1hZmCmmexM9xHPQHBj4swAbjwzKZdJCdyTBaZxwN2BuCaSxGQxBjKDv4MExLSOMkl2dP6KAqkojQRSCQPuDuRcY8SJ/dAHvxJNZODkAzZh3GNJjbHTEDPfL4xWvnKzfddps7QlkpiDib2ozOqwr8/YZ7eKZP8Dg/3K9CDrQBbCZ+zfip6MGNuuN1OM5XPvdQPdrm+3QABGSjXklOIONGZ+gXhQ4UfEti2oGdXjtiBgRIojJrHhpiBCdw05P3HfoaJpXh5BUVG0Qp4fv4N9Kq4ac440aMimKUN6dvT/dXX1Actl+n8fKy/cZDMEMPAUYgL4A96Z1hyMzp74DAJMmS0zKs8+d6cFZ/kUhMIpB+BO4GY+8Gu2ANytiFWuHTojwIu5jwqgGRizxBEpyC+QQk2innpwp5UVB8Zf4CjdWctGUsL6k2G/k+2/rLQ0I1s9FTr68V6xPMsinD8F52p+P95N5JZPMgLhUQxbQiaCZp/ACIP3qPY9YXZjDOueJePuzjJjgoP4zgTAnQ8dxCeQWoGFpIL4aJ2UoFL60EBgK9klA3090tPRmrSIU2VJ/qSB+0SuUGbY+ec5cy4NDQP2dEDbATvrw6qTxImOPVwRNYwdErcV/jtxn9NxA2Vi2gk4cLqZLqZ/osdEv2HdTcIda/R1umwpk/V1XMD9jufbAs1zkmTTaAVV17nHLCAB9qp1D+450027E81Y3Rka9/ISA8Ixxr1QCrA8VGBNAmmBfOTDX1U3GVh3fmoZ3D5zldEyyoEGnJ9muWZaOqI4dEnuRONaeC9vDLh0xtklKkhqALEqlxkaMI/3wB8eZr2oyACzOskMD+h3BfkGwDlei8ZM7+/H5SfE/NtLdJocBl8LyY3G+u/RcBi0eL9MskO/zIaSd1skcHxxAO9ONh0dbQru6ZffEOEpNU/MhVG3ksKWgOufu4sO/a6tRddVrcdlY4XjjwErn50AxBMkGGgf0bHxc+eJtposQy6Bnq88Be5+zmM3rXnfs87+lMqAGaxojp05S+gdb13KiT4ypmc9jodDGh5TIWh69jfurXL9jYoGc9mAdmV0mRkqDNyU0rCxei4DV6xx9YsAFBmdzjIFjCSWqhmCigK1PLXnY6pmNRMKhWU18RxmKqiBEXQ2zn1Fi5T5cUzwWsyGbY/uewokQdmOtYL2CJK8qQ+6su3DwbycA8ywJaRfz6kSVMPfJwNVMdCaughTolTGE1STAvf4DqnjTODmEJW9uOxU8+hU/x74wQf2ks7MewEnk5gOSz/5WN0dsq+lOeofX1GcL5WlBTYjHOw7/NxJ7HuQwhu7TFIcdqIcxR3ZANk+M+4bCb+bEz9LnKH29zfvRoBjQ0ND3PbC+w1vK7E/eqhJcvGm6/pva2tTpUSyxizDvHnzpnzXjplMfTHxZwoOM2DOcCNAIkl1plrWwH1fz5AWX3LQPcYlJomHuzPtUeAeC5TTAveLVxdLYb7JY7h9vNImD3FAoSVi5ssn/+lb6pBCUoO7ysCAwYQrGBm2AkKAfMBqfgHuNIUa2XLD6NT7wEAUbCoQG+bmB7gbw26+8D3qsmI+rUg/+G5ICgvNcQaJSFEhgNsKR+gNAMoL5CB+U7gdJMtwDNY3gGu+VFcxnVWqWjy/wPzmcjvIRPbdHWo84EAu09/XI/kFhVJSbJIX3wcRYmdXm2rp0bfT7HuTy1jhC0uSdblMbNbBggi+c/BeWVktlZX02WYTBgeGpa+fpFQH6YPK+MeKWg0HwN0SeX2swsdGfwDullhs7j4w74D6gYFBXe+ZnUPywwdaZ+T+ABDNqSiSpXNLBJuwuvIiqSotlOIi3HFEOvuGZGtrv6xp6pAd+ybmJDIjB5JiJyvqS+XcI2qkMD9PntveLQ+u78gIPmekv0GipyecRp85aXZusi27149aUCFnH14jO9sH5OltXbJlb3zBrrJIgRy3uEIaqiLKrm3e0ytPbumSrn67ztM2ktWRqASSOZY998i5csSCCtnY0i0Pr2+Tjt54z9951cVy8ooa9asGkD+7rVP/JQZLXG+LG6rkpOVVsnpemRQV5snerkHZtrdfHljfLj0D3N9o6YelrLhAjl1cJSsayqRvcETPIT8feKlV9nbZtWi1L9Iny45bV88MH7LBDNvNNIyZvudZ4/UiMi2b+35iI3DAAHd7+dg7KDhUJ/vtnWjWajEdfGCGEcgzo8A9kNsYsLd/BALYTg/092iV1qrCQamMjEh3l9k96wwyOCKQrJrk01rUWCI0/BZkmqQ0VvnbcIeZYxghGSbMbFuhkMePNfQzDLRZ10w0ipVZ5yfsejhZNRGwh0F5MtCe2IeJXVHZrQVmQ+2QjIgBtOP45/Kg7LaYeSme1xTbBI+wbTAgLPlEGn1nW4kN05OZalMC3B2Yu0OMu8ckA+7hl3AyRxkO/MJVBo4MAOfbS2J0RAfbZCEwufnysY/+R1Qqg8bdmF+TtjjY9wsSVhxtJTcQFzrA3TWbCtADm0lnht1/XTXraOX6e6LFFADt7B+QYDcBRYTMejGcDBq+GbhYHNSaDt2m8Ggw11hPQjoTNKhXbQgYeABhOn9b1298lvMgwIo+IMGxoMATXOlrb1+3dHd1BBIU66v3D6DPUSBL4XOkMjTGZ2AA0JMwCRq8VOfMadCxdH99kxlZ330Wg23QF2M5bNz4Z/p5SyAOj9tTT98WnZFgPY7ZHXjY15Pb+uQHD4y9aabjhrn0mDly2soqBewV6B6D9tLOHlkbBLFzK4tkUV2x/OCe7dLanbxIw3T0bTLb5JI9Y2W1vOKEuVJfyYtEZMe+fvnM7zbtd+CerfzEmXW068zYeFtYWyxvPmO+HDavTIHuLx/eJQ+uj7kQlRTl6/dFBXnCDGJpJF/ecOo8eWJLl9z4xG7pHRjr/x7dOKAd4BzSY5+6slb+7vwlUllSKE17euQ//7RRdu4L3KREZNX8cnndaQs0OLj/xb1yyspaOeOwWrn+sZ1yzwvx1/Hxy2rlDacvkPnVEQ04bn+2VZ+DVx4/V255Zq88/OIe3XdRQb78zbmL5bD5FXLL0y0aBFQUF8rVp8xX+du//2GD5BUYSOjvt+TuVM2t5SZzPfm6SqoMDk2osmp4/1rptKhoehKJp+JAD5Jt+FN9PJaQ+s7w/yVo3KPf2Zsl8bURHbVE1jqds0xspeTA3b637wwIBtVLo3VCjExTYsoARwzg69/mmOZsfGN1oTRWURxwUME7OKCt1XOqxlZG9crs0SEJDs5rqyQD5HHXegJI1+0EnyUCccC5/wMHuPw3zMKH10/FqidbZiYuaZ7t7h6TuD8jDEunhWkHi6BLT0yA5flYX4/kN6ZAyGYceM5t27ZtzKKzEri39QzK2qaupIx7mFGPTgXDXgc3kfu5B/dNWitIRgOpDA8TT350zbpGYbC+Ck5H5MMf+veoHaQWX+rrk6HBYZWqWPEgA4zG3uBSYsGAlwVmeQe+AHd/IgEw2ScnWl1leqmSCoC1qThuVi+YhFe5JV16cSEDeIkRtWm4RyQPslYtaU0DT19waeHn0BDbsSDF9evxEX58VO7MvSfxOiPO/lnPE1wZ966udtWbFxRSlATgbgGH3/Q88tCRcly+nnnR90f7a8dlTjWMxZw5c6W8vDJ6Q7jO3QMUl9h4EGI/rRoerOFIUFlOZx0Cl5snnrpF0CVz/mhcA2wP5pDn2RPb+uXaGfJxf8tZjXLu4TXS3jMk9760T05bWS215YXyn7dslee3x6bKjmgslxX1JXLTUzMTUGTzcEm1jIP2N5w2T8Hh0QsrlHX+09N75f8ebZnMpie9brICQvT35UfMkcaaErnzuT2yq71f779kwI7ZkHedv1BWzzeXivW7euSrf9oig2htRDT4+sSVy2RweES+fUeztHQMqGT6NSc3yIVH1cmX/rB5DDsfPqhEu8KXLauWt52/VGrLi5Q9//VD2+WPa3dFg5+FtSXyyatXy8Mb2uSXDzZL/+CINFQVy7svXiZL55bJ27/3RJR1P25JlXzg8pUSKcyT+15ql988skt6B0eE2YE3nj5Pr//v3LZJu/PGMxbKK0+cL79/bIf87rEdMhQc36tOmi/XnLpAvnTDBtnaZvdPuqJMjCP3OrKiqWo8m3W2cpy5COH9Zy3dmapOH8Lb4S2QLXBXwJcBuPsy4wHurOPOMnH7CJ+XMCMdI+CDJRJU5VEjDN79Y8F6GMDzcrNL1UD5wtqILKoNqhjrduzZ0dvTrURWT3e3zv6qn3wg2zE9fQDqwxVlk4jdw0BejzVg3+3dah7r/hnsM0AdwgpQmwjks2XRE9l33+9MXvZuIpLKPQbpMrMHieMzFX1sb7faNcka4804IzMaT3Lppk32LA63WQfcuXg37e6TzXv64oC7O8qoJjukWQ9s26Me7npRZ+nhzkBceFiRRAoMtMGSo2vXBEUKFOVR0MjKCX/so19X4I5WHRDuLjCAvrDXOg8RpCxIZZzdRefOOkhsYKo9iZKpLm5ks3U0vTzsMBnqxuLjDY/NI+w9LzwcUgDkVmzImyd80n+9EfOMcQf4OjMAgMV+saqqJsrmD2F1N4qsxF68NJf8hKePPBAwJttkRQ7kncV2hp4goLOrXfePN4Ml+toxuE7fbhjT4PMyJ8kVi7veXpsyBDjE9m/LMlNQU1MXlRRxjhg31+c7U25BSqAHV4bdWfTAFSP4jP48vuaPUlxSqtOXGnxp0aYY0wHj/tNHO6fifs64DZhPQPmjmzrkvCNq5eqT6uXRjR3yswd3SndIVgG4evVJ9fr5bG/HLKqQq0+cK/eva5entnbJv71ulQLbr/6pSTa07L+KtEMEyQke3lwzANq/PW+pSpaue3iH/P6xnUn9xmvKCuVNZ8yXJXNKpK7cbFi/c8c2eXyzXSvVZYXyl2fOlyPml8u3bt8mL+ywwAt5ypvPmCfnHlEr37xtmzyxJfm1xTUM2+4vcqQx15zSqAC8srRQmlv75Ju3bFLWnbZ4Tql85BWrpKW9X/73ziYNOGiAeYD7ioZyec8PnpL2nkFZWl8m77wQMF+qkqXv37Ndg0UaMwSvPbleber+9fp1+tn/vO146R8akf+5vUme3mrFyLgjX31Ko1x9cqN88/Zt8sy2Lv08E3DXQkXTkPDZ19s7bvBOIEHie9Q5ZrbfTAdJ/7h21FkmTq5hV1WYHY/KVBy8476ZMBvr12KUbk8GXmMLRUdwSoF7sFUj7fgjlpMXB9r1K2foDaQD2hcnAHevFB873ZbHpXUjgneeznQzg0y5wUG7d304k4F1vk9MRHUJB+/2REe4RPY8lbQm1efWnyQnYwauYcYKy0evlxPeJWAZm8qplsb4Pnhuk0yarOpp4qHTj7DlZrqh2b59+5gE1QMHuMc5yDg4TyzCFExNjQO4X7Qa4B5En0hlYGaDiqZc1Nwk3DSf+Pg3VCpDNIdUBqDY3Y27DAGGF2ex/eOi4paLXCxYDbHOvn1tBqrVtpBqozixIBPBHQaXGvTt2EEOhKyWbGrFGH1LwNSpe/TYAdPk3xMIAEhpxsIb8w4opT+A3/LyimjyJt0eHjEdv4NytuWOL4k3oLPafG5ONRb9sy+fSkOf39XVEVRJjVjyHvKYUDKKz0ywPlIZilAhOSJB1Us0J+7Lkkga9XzYNPmgMekjPLhsPFza5H0zZsNuiej0pT5UzHnmscf/qBp7+mPRuS3ssydPbOuRnz021j5qOp8/jTXF8o+vWKrMJuB8zebOqJtYpDBfLjmmTr+DtQ43vlMnnYRsRHTOALLeAZyAxvYcHFVTViSt3bHgbSqOb0FNsbzlrPny9NYuuf25Njl9VbW85cz5GpD/9x3bpLUrtj+mrwH0zlan2j+vAphs5Btou8PHynclkXwZGBpNmfzKdXHcwlIF6E9t6ZA1m6kz4Ax5obzjgqWqD39s4z757h1bZGiUpNP4xCKu56teNlc6+4alrqJQLj6qTnZ1Dsrnr98kA0MjUliQp4w6y9z05F7545N7ooeDDOpjVy6VmtJC+fLNTbIxRfDS39sXlciwPVjvpj29cvEx9SqHufv5vfL9O5v0+CtKCuVdFy2TYxZVKpin73r/5+XJWYfXyV+ds1g16e/8/pP62VvOWSTnHjlHuvtH5Ot/3iJNIU1+cf6IvPnMRmX1P/+7l3Q7/3zN4TK3MiLfvX2zymRotWURefuFS+X4JVXyqes2yK4O07mn80fPxrt9wtcd8sNhytNjVZu58A2zfYXuxT7hneZWnMgIJAXu+tANgHmA98YA98CcIXGfcaKWFFgxEUO6s0ywW3vmhzeclnEfs3R0zXgtfADU7e0TvFoCRt5eSLK4LiKL68wqWUG9P+ldEx/M4qutsYc2ofExyY2tnniMicx3eFY+8bt0f6dj0JN9Z33ZP6CdfQPawVrhxrE70z0dNr2+r3RBw5jrNi9PjUtwtMkUSGBjCfYMt1kJ3JHJkKAaTk41DbtbPwZe4+62YQuax2pQNTUowBnoyey7ZA3GHWDj0hhloQNduyc28jcad9h2/jlwJ7JiqtYZd7tgLTnEGGb7nakRS1jYo6DTwYBV+zQGHmtH5CJIb0ZGADWs71IRl5mMql+7g2XPavfpLgPHric3gGqsNBaXEamtrVNHGS9iZDITCyI8CPBpOJ/KcRDL2Fnfbarb5Td+k3rUzjEwRiTBkgALWGBZGxM7Dm82I8EYFem5dYcYs3y0JD9fnv02NpJJTYVb8gtMeuRBAMuxfjig8Mfx8MiAJgxb4EMAZED+kUdv1OCJPnjA4MfBtp/Y2ifXPjYzjLuPCZro84+slWebu+V/7mpWtp0hW1xXIhcdXSdHNpbLV25qkpZOA0sAO3TJL1tSKc/v6JYb1sZrp49cUK666h3t/fK9u7fLYQ2lQnBw94vm2nTmqmp51Yn1ct1jLfLIRmNU/UUQvmVYp7E6Is80dyk4TteYFfjwZUukeV+//OKhnarlfv/FizVJ876X9smvkGYE+u6jF5bLG0+bpwz879fslvbeIT3+5tZ+Qd/ve2JG4uoT65Xl5pq6b90++cMTMVB8xqpqufy4ORroAJbRa5+yvErW7+qVra3mWHTU/BJ567mLZU5lRPZ0DsiP7t4i63d2yykra6S+qliuOKFBnyOMBQHG+iTAmnMBI48U5W/OWaDH9IuHdsntz9n0aF1Fkbz7/IUKqP/l9xs1idPP0zvPWygvW1qpEhmY6nDw4uMJ+CQhNXqP5LHNiMpeYMoB0V++cZ08ucXO1WmrauVvz1si21v75EvXvxQNfljnQ1es1IRSwPzXbtogRy2sVGae593/Pbxd/rB2t4wG9yNkBYHI31+yXHa3D8i3brXp2fnVxXLhMfXyXHOnPNHUrvfPxcc2qD4eedA3bt0Wfbb29vSm1JwTnM+EYwsMJEWiUmnt1QKzqCijHWXaCzz35YRHIArc/SETet4karh1kTi5zFjOPRvgnrArmW7gbocU/4zkWWqEfADPAe5zIrJ0jrnPxYB7DIzbx04miaDE8QjDZyd8RNJh5WTAPFu2PNlyNp7x4Hx/gnW/GEniRBURbmAM2G3HHxO+cLNYETzo9XqyWNzeC1nMAhycwB0Nd0p9e+xG8RsgcUAvOaJECsRkJSYJ8UqjZgnIBQmT9PGPfV2jHkC7J6e6NSGsrwNe205MO+bFCXhZtLbuVYDuUpOysooAiPZJt/qe90r/QI95sXOj58N+WwVQgDefIw3xZEyT8VAwiM8BpZ7AGj5KZ8SLpK5urh6jTWkjCYolbXKcvl1/YLjUxz934K668WC/YS0c2vGeHnPdiVmr+WyB6f9p4ejf2HpmFdCaIxOiwBL9M8cbD0pYb+HCxRroaH7BEDaYZuHpuvYwk+9SHnZpsxPIoQhq/ByPypq1N2l/nIG3WRDLxGebTzb3yU8ejn8QZHtDTmQ5kh3fc+EidSAh6RDnEUasuqxIsDHDWeb7d2+XZ5pNegEAQ5Jx+spqZdMB+YApkiRxCIFth+U+e3WN3POiAd2PXL5Egex372xWScd7Llgky+tLFSSjp6ddecJcOf+IWgWj16/dLQV5Fhy88mVzZVf7gHzhhk2qiU7WYPCvOblBzj6sRj77+43RY/j6m1ZLpChffvtYi84WcD5goD951TLVVtO3m5/aq+AbKdC6XT3ytT9tUVaZ5M+3nbtAmWBAL5psmOK+QQvUAfX/8uoVKun44b07VILyptMtAHpsU4d885bNkj86Iu+4cKmcflitgm7GEmeWH9+zVRnroxdV6Vi/uKNbqNqMtCcZcPdjJlH4n1+1XI8D1hkGnkaA85HLlsgLO3rkf+/B+k2E2ZDXntwgFxxVq3/f/NQeufGJPUlnGBK17b6/y49vkL84c5F09A7K+3/8TBQsX3nCPHnd6Qvkd4/ukOsf36nHgAvMh69cpe4zEBZf+N1L8sL2LvnYK1fJCUurpbVrQD7xy+elqy8+kRSQ/4+vWi03PL5TblwzVorFvXTs4hr5wOXLdQYHTT9uOrR0xaG4n9DNznTDaMCbPkdyVo8zfQrG7I/rM9HL3Z7B+v8xcplxAXfbRMbWUGXP0/DiY1bzRM7oBRTedPKdZCKabS2fAhZZMqdYXcS8H2HGPXoQAdBXmanmiRmBORngHr4nwoOVDHzPRlY93GfPG/Sq9mEVAqYgJITOVNu9e7eSluGmNXMCG+1wDmF4GVh3VBmpGngKCU64HfiM+ySB+2VHlsmoe6EXGOjWamhBIR5AHWDSpTJuBekad+QtzkrH2OdiBX4O0AHtJH709vYpeAfo48JiSawFKreBqbakV5PheNDAhWg+rGjFAZS4qRhz7BZ25iJj2nM0m7Bn9re5wnAMTBUhleFvZ6YtMdWkMg7A4150gRuMA2LWs8RWc5KxQlCWROpJq52d+3T7BBosE+5b2NHFgwGX9ADcCVIcuLvTjoN8ghYSVKm82tNryTvKrGliaYzJ9wDEQH2/UL0WMO6ynvCD6JFHb4ieu9j3psVnv2uauuUnj8wMcIdFRgaDxKJ7YER1x7iQIB8BkHf3DauchaRUZCIkFl567By5/Ng5egz3vNgmdzzXJu+7eLGCdJxBSKBUQDs4Ij9/aKdqq49fXCF3Pt8mv3x4p5y9ulZed0qDBgAA6ie3dsnrT50nsODIPm59tlWuX7Nbigrz5c2nEyBUyQs7e+S/bt06BnTSf15EqxrK5NJj63TGrLmtX0Er24eZhmVH/vPQhnZ1WgHgX3BkrYJxtOAEGp+5erlKYQDyNz25R4MKJDfMOJCky/rMIlz1snqdeWBM3nHeQkFP/8jGdvn5g7ukqrRAPnP1CpXB/M+dW+SRda1SVVYo70LesbRafnj3FmXcYbFveapFjlxUJZ+6+jDZ1tqvmm8Cm0yNYOitZzfKwxs75Ef3bo+OB2P+N+c0KtP+o3t3yILaYjlpWaUcv6RSZyxIUv3BvTs0wErWkhU7wtoRycs5R8yRXzzQHAeqj15UKe++aJnc8dweueWp3bJqXrmcfXidHLmwUgOdxzftk/++dbMUF+bLN996rD5D/rBml/z64eaoTMj7cfGx9SrL+fc/bpDnm+NnmkqKCpTd/+uXL9brkeRiNP0+k5muYBLPjOmcos50rnLfz54RmB7gHoLg0wXcg13EMfwJw5odcI+tBPPPM1NnohMOwd+5sfexYf7oPgL0no5xT8WCZ2LH0wH42XMlWU9guH22PNw38A6gPRHXTGf/m5qaovmD7AeMRx+cYMRPPlHGw3KQGvPnz0/ZNQji5ubm2Q/c73zedJrJpTLxunaVz0yQcSf2vezIEslTZxezgKQZsB028AlYHhqWD37gy6pv55+D9oEBihHBDFtBH5W3yGjUMs6ANgmm+WoJyU3W2hZj3bFlZArZqrCadl51osNWJtlBu1VDRU/uYJQozlj2WDNfadd8u6abGx3wXFFRrcDdvenVLUe19khpjAUIJ57qwyQqbTF/e/dKt8jRgDuVV3kp8xl9p/ASzYG7b9P76dp8L9TkgYUlkZrUxfpI0q8HIAVaUqt+7nytHNvR2R5l5RkoY+0jepweHJiEyarghqNwfT4G2sEHH/69zbAE4m8LJkyTT/8f2bhvxhh3HGTeevYCBc1IL55t7lIvbmQpyEf6BocVrHb1DStjvWxuibzz/IVqsQhTfdNTe3TZz169XIHxH5/cq4wz0hsYZCQje7oGdBskEwK83nJmoxy/pEJlIb9+ZJdcfHSdHDa/TCqKC3R5GOM9ncbcH7WgXJgRgMHeE9Kn+3llmZOXVWpS7fa2AbUkRMYDCOflROItswA/um+HAnD6/7cvXyBo4bG3fHBDu1xx3Fx51YlzpaVjUL59xzZlc3FuOWFppazb2aNsOkDxr89Ch10on7t+kwJ2ADTXObMIJFzyPcAaOcn/3L5Z2roHNYB4+wVL5fRVtfKu7z+psxgEvru7huS9l66QU5ZXakDDuGTS2nPM/3DJYpUt/fSBnfLA+n3RXApmHI5bXClXHj9Htu8b0ACFmZMTFlcokCagQhKUah/JgDsuNx+4fIXUV0Xkw9c+q8fjjeN6xcvmyZmr62RTS4/OOvAkQt/e0z8sP7h7i4L3k5bXqHQG28rv3LY5qoUPvw0+99ojpHdwWL57e5Oy8t6Q/VxybINcdkKDgn2uFSxKw8eQygpyOtxkpvPlm9v29I4A12a0CJM9jHWHk2PcdQvhV2Hagygvztfnj7coqx9eK5FxD3Yx1cAdxt2BuzPufiTxMhVn3ANgxBEH9VtCw5j0uH07ie/BdIOUCdxP71WS3dZRQCAjiT9teYq1ZpJpZ//JZDKLFi0aQ1hgUYnzTJh9x+EGP/lU7cAE7kHSRtQ9JqgGqFr2ANyai8yoWQlGHWfcL9Ump5JJZQy4l0qBgmK2Sa0MAAAgAElEQVRAG8DPNNAw20g4PLHz/e/7V50G4WIBWMZkMgZiHTBjLwhjr3IZwQGmQJd3LbdaPvZ06QklMbK0tFxZZph29uXb9pvR9N8GrPWYg0INbJ/mQNitI42Nj/nMGsAukpqaWk0EZRuW9UwQYNVFXebjF46z3M7smxbf5EC2XwP1XujB5SxoXDs696kkBeDrfQ5LY/wzZ+J9H1RgVdCulWStqBVWWB6AsA3GCzvL7u4ODZ74zoKHiNo6xqqMMqsQFIYpIifAzpFLajhmpDx33f3LaHVSy0KPBSucn8c3d8kPH5yZAkywyO+9cJECq09et1EZ78QGI49NJImQyFauOqFeXtplEheWR3v90cuXyg1P7JYH1rXLZ1+9QhbVFqtsA8YdmctpK6oUcO3tHpQPXbpEExe/cnOTXHLMHGW+T11RJY01EfnlQ7vkzhdMB+/Xos/ypHrAAKL/4rR58pP7d6jMRGcu8vLkoqNqlV2Hgf/e3c3KbJPA+fpTG5SBBoDPq47I356zQDXstz3XKr9+eJcctbBC3nfRIg1csFRs2tOnwchrT2lQHTpSnr8600A6+v5v3LJV7Rnfcf5CPS5sEW99uiV6DNec2ijnHTlX3v/jp/VS4ZqpLC+RL7wWa8T8qMwm02uDmZCvvnG1Fh+CoSfwCTf2zUwB48gx42GPFSbL/+sfmsYUTQqvmwy4H7O4Uj72ysPk6S0d8pU/rB/TPfT8FEiyY8qTN521SLX2dz23V669b6uy/684cZ686cxFsnl3j3z7ts2ydW98AtfqxgqV0lz3yHb585O7o0w64/I35y5RiVFn77B8965mvU4SCzql0rcX5OVLcWkMJGUa29z3B/cIjAe46/stTuM+1lkmBteD37Jg3HkuJTrL6DMuHgHacy/uM/97YlKZxDO7LJDKRGeBQzvUYCKcJBuVygTPYzOVjHPaycT4J7uyDgSAnqzfKB+QpiTKTwDtgOCZZNrpX7JCScnkLGAot6sE62FNSZ/TJagmAneWp2rtTLWsCjBxMTrjrtOwQcGCTMDdZCNBie8gv8OzrpMBd08duXh1RL1lHdSZr3iBJkcC5swtpVDe+/dfVO024F2tG/v7A301lVXN/1sfNGrBOKL+5XTeEqWoxmmuKdxcpunOUxvEktIyBewmkTHNqXq3KuNvSa7qFjKE04yBdQPyDqLt9Dmgt35YFosx8DDlpWqlCBh1TZglpOIMY/32BFWX99ixAGSN3affykiTMKs2lrHCTC7roYhEd0+Xjpkz7rGEUBtx93Q3eY5tl7HAQpPzhWxIvZmDBDNLoLV9Abarq+v0e8aM/ZSWlOkMB8GIjYEBcAvECCCKA5920/BbIGBFte697zf6HeMyODSkTjWsW1xs7P2aLT0zVjkVLTpSFqQwyFYSGwAKK8FFdSUK3P/xFcuUNcKhhUqctBOXVcpfnjFf/vUPmxWIIpNp6xmSn9y3Q33Uw41ETwAl7DxAc9OePgWZsNcAwX/6zXrVbfsUbiazDgD6R69Yogw9QUK4uBA+7rD5MP/fuaNZ9vUMyjvPX6QSkp8/CGPdrsAeXT0NDT0adlhtZiBUNvPUXmXnP3jp4mCZzapTJ1ABJDMOm1p65a3nNCpIbunol3+7YZ3mCtC30kiBnH/UHLno2Hr53h1bZFfHkOCCiD7+k1ctl87eIfnSjZuzqmhKv999wSKVivz4vh0abCVrnAMSb19+eI0u85WbtmSU4SA5Ufu3UHIbRZWwXvz+XU1yx7PxDFN4v1g8/t35S1Uus621V75843qVBNFef7pt48mmdmXUOQfemBn51KtXKwj4j5s3yL5u6lKQgxCRf7h8haxsKFew/r93N8uOdvOjV7IiuCgSE2rDfZrKoktJBzn34QE1AuMF7s6GOyhNBJpxwD0L0K5Xbgrgbld10KaBcU88UQ7crU/hmYcgKTcDcI868cR3+YC6HsbbWfALGCyZVzp4YPFiez/MdEumbwdcA7In28LAnetk6dKlM+rckxVw9+JLHOwY4B54uDvTHmbcE4F7YNAYdWJKZNwduF9yOMCdxEgDsgBOXjaAbPcZBwC+592f10jJgbtZn5kdoQF3QG2+QeaA8XY23BMl9+1rVSYYYIjjigLP0tKguqcFAmzXpRxhoO1A3eUr7M+/92RRS64NbBrFQDaPAPYBcGcb7igTq5Zqy7vG27V1xqKjXbcgwwF9WPriy3qV2c7O9sDmkjG05B9kRIBkY/V9StRmDrR/Cty9Cqz1w2ceWB/5DIm09IHjYNzseTYqpSXlUlyCpeaoTj/RR4C/ymUIODToMh93n1Vw4A5Tf/sd1wb9tYDGxl5UvsSxr2nqkh89ZLKt6WwkZ37hNSuULf3GrVvHeJzzOa4p6N/RsSOV+eJrVmriJtpwWGtkNYBEGiww+ncSIgHF1z6wY4w0g8RK2Ph1Lb0qy0FuA7i+5qQGBflsl4ZP+eGN5dqn3Z3IwpKPBG4pMOYkxt6/Ln7MSCwlgfbFnT3yrdu26ezAF1+7Uvv82d9tlJXzSuXio+doVVi0/Z/49Xq9j7702pW6vx/eu10vnL8+a74mf1KdFK07gJztACQ/+X8b5LQVlRr8IC3BcxzgztjCFp9z+BypKS+S8uJC+d5dzbJhd68y0TD0H7psicqH8FbPphEcnLaiWh18GLfExuXJDAIJvZw314RTWItGsi2zIwQnVJFNbABhnW0KwPtnX4MlY7F89ab1KocZs788kcMbK+T1py/UhFTA+n/9eaOs2xkr3IWcBiZ+zaZ2+e4dmzVQoXFtXXD0XLnqpPlxXu0EAXjaYz+5IUh4ZmYBGdWxiys0qHuuuVuf0el81GfKTSab85ZbZv+PAPdGtAgT3RkDWOOroOaAu52zWHJq8Ld+GD8DMRHGff9fEdn3gHd0S0tLUp90r0zKz/3R6Bf4MNzAHlg+At4nk+MTBu5sk+BkJmdKJgzco/KXaQDulx5eIiURAJ/JRpxxd1cTXjy0d7z9M3rBANy5gDzJAObdgLZVRXP5iJ/AYfWJtjCirW2PusfANLMcBZGQrxi4tBepy2E8eZNth/2R3dYonOjpyawmHwlsM7UAk7mokBhbVVmlMhSaF1yKueEYMLcKsBb9s3/ArenHrdiTy1vCHut8zkXJvjk2mpVINg2xWS0OaHATe+RYwqxn2NPnAth39c03uZCPv2nnAeMGwpHL8FlFRaWUl5UruPHCLyT4ckyAbq3YGlhXsi984v0c2dgVyJ13/VzZe/rI9r2CaqTYvHWRyvx0BpJTAZsw7lhAAlJJ7PQ2ryqiUpDTVlYpIw7Dy/cfuXypHvsP7t4u7b3DCrpXN5apRhuWmSRV2GokJomFfkhU/M+/hGEV1XX/5tEWlT4ANNGYExwgReEzpDloxtGO/99jLbK9bSzQhLH/+JVLFYgj23Ffbz+Gv79wkdogom3/r9vMPvA/3rRadncMyC3PtOrMwe7OQd03Mpov39Skq+KwU11aqIFAQ2VELjyaAlyj8rOHdip4L48UyJffcJhs2tMrdz/fKpXFeUJxpEuOa5D7XmxVfTuOK9gX/vnJFiktLpQTllbJp3+7MTq+JM2+76LFcvPTyWc6wg9iAgUCmQ9etkRqywrlwQ0dsnVvn+q9kfPotZ+fJ0cvKlfp0eHzyzQ4QPrz56f2Rp14CKqY7WDd/759W1KWH+Z9dGRI5tcUy+dfd4RaRz6wrlX2dg7IQ+vb1NWFxphT7ZVjZFlA+0/v2yqPbogPno5YUCn/fM1qBfNo3Hfs69PAB0/7y45vkNue2S2Pb9ynoQJgHk97dPMEWQRxbd1DGuSQE7FqXpn682txsN6BOPvKxJdmCUFwzs0lcVgO2b/HAHdDn7ECQnF+hwHzHMP3Y20IoyMZD/jTDTDvuGSWkKwTY9ztr5mQyuiecox72nuCdz6JqMmqoTJ2sNskpO6vlkwqE+4L2MUBvOY7hqyxM4HwRDtI7MVra212eibauIB7VLfuOvbAw10rbo7xdA95uJuKJIDKLrUZq3EPS2XKSopkoB9AQvEkwKr5equEI9Bqv/tdn1PgDmAnsuJ3Z3F9WWV5SZAsMK20Mb3GIiPz6OzskPb2tmAqfFDy88zmESaZxM/odhRYOkttEiBnyF2W4ifMGWVnzB2UA4AB7WB32Ha09F5dVCVABREZGLQKrc7UI1ex6W+YeXT5ZtXorhAxjX3MplFlJoMm9eH46I95oZs1pfrOi7n0DI8Ycx5+UOkfgRzKzxp9MrtK2Hq0+Cb/YYwIAEg6raubo1Ii99RnGewt2S/BFgmn7I8gwq0v6SffAf7Yx8OPXK8zKxyXu+J4EMSxP7ENO8j2ab830K7j5oKG+56X9qlNH4mMAKXlc0s1mQstO0mrgHLOEGD+0mPqNAkV8InLDEmPgHvA4yeuXKas70d/uW6MdWNlSaH8x5sO00ABPTpJo7SjFparN3lJYb7c81Kb3Lh2j7zi+Lly2XFz1J7xB/fsUNY9sZG0inSHgkJfv2XLmEJPSF6OXVShDO03btuq4/+uCxbpZ/SXWQZYc2YMYKM/+qv1eh1ii/nXZzfKE02dOqvw3osXq2SDGQUCCKQoH718iTq3PLetU91TcHV5z8XLFHD+1583yb+89nB5Zmunym3ecs5CvZ5wxfGGjzJBB7KXG9bu0bHEoSeceAmQRVe/el6Z1JQXCuPHZUyiJtcOTDrnBhtGgpwjF5RJaRHXv6jEB3cc93Nnv/jxX3NSvYL9T1+3cUzRLNh4pEzL60t0xoBjYjwgAeABfnrvVrnzuT3KruMCs6y+TMeChNKf3rdNE08TNegcw9vOXypnra6TB15qVRea1fPLtZLqzU+0yKbd3dHZFFyAvvLmo2VORUQDBAJFjo3PCfpoHDOzK13dfSozS9UKCwolUrx/WLBpv3FzOxj3CIwF7gaQHbxHoXJIsm56b9vVVEllMgJ321kOuI/7DE/9CuAVpCjJKpLynsZKkQTP/dmSJZCm649VlLeqtY6ZUC4kY+YTgXuypNfpPPbxAfcAnIcBvEpj+A/gBZQLW0EGAD+qhQ/5pabTuF+wskAqSiPRCqnKLsM4D5vloic5IJUhqgIoWoEgk7aYxAbwa3aNyh4H7iYmv0DXnid4tgOGkctogaLA29MjLwfHvHApEgJIZd/uAuP98AqlzkWwb7dndLkHyw4M9omMWv/r6+dH3VW4wCwIILEl0Obnmeabx9TIKOAaiQ12knZxhYsXeLDiAQMzFAP9g2rRONDfG1Qk5GK0olYejCg+D3TxqqsfLZDCIgpExV76pufn75hlJeuZ0wwSI4q4mOa+qrJGCovMBtPHyCrOmrOMAnB878VyDGDc/cHvx/DgQ7/XzzxIoS8+08ExP97ULdc+OjMFmAByZx5WI6UUA8s3/bBbQVK0iOqjOIZ4Q5cMkCSZEweXl3bGl33HZxxrRjTsyRpuMzDFMOnhBmMNSHNmHQ34ycur5JENHdGiT4nbA/z+/UWLtIATjH9iYzZBiyG19KoWHcDLdDmaddj5nqAYE+9mWGOSOMNFnnhp09+XH14rd7/QpiDZ9dXFBXkyvzJfNrR0RxN6WZ7CQTwL0G7/8sEdsqS+XLXm37tru7ywI/6YSchlxgL5x+8e351Uhw6gJ9AgwABwt3YNSUffkB4LWvutrXZ9kXTrfu03rt2tdpHhhssMQRqBFxKm+9eNPT+AY2ZYls0tVVAPy97a1S+9gyLDo6Oyq71fdu3r09mFV53YoLMIOM1ce982dQOC4Xb5XHjfBHRHLapUDTyBDew74+bVY31Zrj/sJ2Hjm1v7ZG/PsDrU0BfOC8Eb57Knb0g0mTbO3Sr+7FOltDhw65rOl0tu2wfGCDiDvbAmHMzNPHDHxz3Ry13fD+FhTNS5x5H6YwX145Wq5DTu2V2zOLFgpZiskdyJHGU2tGQ69/H2a968eWNmDrZv3654kwa4b2xsHO9mJ7V8RuAOKN+0u09dGlzyMQa4h6qjJgJ3Z+KjNpJ01xNVE8S5Mca9SCIKMmMgEjDqVoQOmN/9LtO4k6DqdpBhbbnptA24R51eRkaUicbCsKS01AB/X5/09FqCa9gtJlrQqECkOFKuNovOcHMYJl0xuYixDrYvY/aNyfY+G7MOoO1XKU59/byozMWkJ8iC0Oaj7WZdxgn/8nxBwYLbY0Ewa+DBi+/X++R/89NmIEx7697ultBqkhvvm/9tuncD2LHP3JLSwLPLcfx3ny0w//sSaWiYHzjxmNvN8NCIznT47IQnoppdJ3IjG28+p3HcTzz55yCh2UpKGxMfs4Rcu7VnRhh3fWHkiVSVFCoYgz0lgOseGFZAlqlS6UTuSsvDmMiaydeBJabPYZmPLwlgJJBAmkEF1/Hul+CByqsw3bDzsP9sxALV+ETOcO9wNHnlyY2ych5WrCKPN3XI45s6xzDcvo7eBlMwJDDTPIuSnTd89KlUS8ErKsiOdywSu8d5RHeOjj5wNY0ukqiVH8+hEWAoqVBAvoqx7IltdGREetWhKnXLMe7jGfWDf9kccI+d4xxwz3y9pwLtYDRY9tkC2jkSCETkPLH8wczHl2wJXHGQN/vs0qZNVsWaxvESrMxkm3ngngK0c9D+gkbjXlxkgM+Za2QtADsPHgCYSGWwgmS6BvBuFo/GbJnGPVZp1QfcLCNhikmqNEmJAtChIent69H9wT4706vSkiKcUkhmsOJJDlwVtKsO3DzVPUkUph9ZDP11SyFn3geHBqSivErmzq2Pk8lw/N5vfjdtNyNiL2j3Pg/r6PncZxL43QMa+tzT3St9/T1qr5cfOND42ITBOes5IE8E7AB509xb0KFzKyEbTH5nPOlDZUWV1NbOUb97d8PxIMYqqZou3t1pfAx9e+yb8/LU07cGml5z37ExiYGUNVt75GczxLjP5I14IO0L0H/F8XO1ouqazR1q2Qjzq7Ms6MDTQO3iSMTyLQqYwZAx8pGZHgdAy9+du0CJCZKGYbGns3E9hwmC8eyL2TeeRemSqrIB7jmN+3hG/eBfNgfcDz3gznsXtQL/eH9TbMjxQ7orHnUDSZ9OtvmyrLtgwYJJJXxO152WzM99vPsCn3B8BCeQoowBDUk1jHwmTfx495dp+WkD7jClpmu3xMxw4aZ0Hu50+LIjSiSQbcYVNHK5hTPO73zHv0RBOyfHteQOGB2gAhT8QjNmfkBZb6QvBiqHFXAAOgHbBuYB8KYrR/MOowxLT4GkWCJonhTk22eq89fKqIF7SkGhbk8Z84CB14qow0NSUVYl1TXVgVzEii25Hj6m0TdA7BOFnozqx+Sg3WU97jDjTDoezgOD/aqHj/nYW1ATBv8+Vg6gfQwtt8BnGIYFJc3QsE0NxQNyc4chKXXu3AbtrlrnBUGXz0IA2pnp8EJadryWQGxBhwVaMO6uo/eLl2vH+7x2S4/8+OHpd5XJdOMcyt+vqC/VyqgVJQXqHIOOewi5V1p5RoEGyiQ7z7aGBzxMfKIGfTr6idxPgfs45hEA7EhtIuSpZBo/ZdxTbz9XMXU6zuqBvc0JA3cOO7CYCSvPJ2oHWRaJFWEKi16yl8p4h2LnIyeVGXtt8g7etWtXFC+xRHV1terS0zXeyzt37hyTjDqbQbsfD/gQXXoM34z/nvVqquEZh2S+8OPf8vjXyAq4r23q0un2sFQmJoFxYG4ad1QPCkQDtK487TiB+6UA9zwkJy4dMGCLs8igVjEdkkhRRMLA3aQm8RaKlpBpmnJn4N3txJMOnHE3QGkg0iqEmhOKabSR7bh/u42DJXjSbB0Auq1j7HtenrnUGGNsXvJWXGlEysoqpaysNCqjcXZftxY9BrZrUh+aM+4O1P2n6909WuanymR6+0UCnXy4UqkHP2H23Z1pXLKjkptAWTisxaAMZFtybXzhKZfLSN6ozKmrl8rKqmgwZGNpdprIdvR3ijBFtQ9IK4b04V9YgAa/UB559AZdznXxFiTEHsiPN3XJzx6L9z8f/2WfWyPbEUBb7YAWWQ0a1L85p1G963/x0E6585ndlvCdBoiSH6Is8Xjfotl28gBaDoJA74FxNO71UlyVMoH2YJsD/faMTGxaeEm3M1YLPI7u5BY9yEbAr4a5FYXRROesklP9sZxogRgdn/G5ymQF3O1lm+A0E9bBx1/b433kHOxSmXT2jbDugNNkLRVoZ1kAP8B/tjdwBbp88hkn2vBrJ+jxpNxZD9wpGqOsbCB1UeAeWEEaMDd3BQf3kwHuF68u0sqp4SqgysLy4gp0tIDLd73zcyqRcbbdAbBLZjwz2PXtmiAaJII6cPe/PaGSE+qVQWHc3ZrQrRT5zkG92zTqY8OLUo2MSiRiLisWNGC5yDqAX/NPr66uCZxZTDvuyaAxx5ZA4x5IZXjZMq5hsB22oHQ23oE/x2T+pSSxWpZ0THs/HPV/t2O17frv3gcNOAJnAdhyWw57RvTpMV16NBlYhqW8rFLmNTTq9nv7cMexQIpEWWQ7OuMwZNp/D6SsCq5509NITtVgSRlGqsPaNlgeYP/Ypg65NgfcJ/rcGfd6eLQvrCmW/uERaayOyFmH1UhteaHc/myr3Pj4DunqixUNStw4109RpChqXTrunR9sK4yOqv7cZ7eyOTzGUKsQF1qht2warH5fv+ncw1O4PAfCz4pstpVb5uAfgUkD9wQwPVHGnc149dSUjHvCvuwinzrgfvzics1pCt87UfechPvpQPRxTycbSVf9E8AL05zYeDYhFTmQnivMeALewUjj0b67XIZZB18PC0isIGe6Zc244xkc1Ter/aM5yMC0jSm+pDaRRrNPhHFX4J5nlU6VwdYgAeBriZ9+m77zHZ9V0M4/B+AMKFEjgN4AoSVkupTEGXcSDdxFRqUygZMKP13qAXAnmdQZc5PPmNTEHVyKi8uCYMWSN821BZYe0E5fkc6gjR+JPl1IZnB3l6hUZ8j08GbRCGgWDVTcCcaBte+bv7lplP0PPN0dDFP4SBNwi7C2NBcabw6a+Tsm+YkBeA3A1OHGvo/uN4/jQr+Ma4+BNT9ext8SavNVu19bWxfNHeD47BwZ487+1fqy0PIF+GeuNFS3HVXgbtVsqZZqdpwWNOQpuIdx/8nD8a4gM33THEr7w/oQ9xb857GYxKYS68KnmtqlMx1oD85fNrrJQ2U8ffYp2+OdTOBjOSnx5HpGmU22Hcstd1CNQCbgHuedHoDk6FvYVw6x4DMB3AO8budhWoA75FKwef95EAB3qpuCD5K1VMAdoEuCZyLhAPlJUub+KrA02ZsQjIjrTKJeP9V2HaCHA5jZD9xDjHvG4ksTAO5h5wiVyuRTAMhcVWxgYXkNwNlPS0510M7F5QmgPvBWdCgG3PncLSPD/pwO1r3yan8/9pImnYk5xpiMxcGsbzumTzedti/jLD+AnWPwIIGnzILGRepn7jIdS9g0Nh7feZMdWJDi63rwoS/jwFM+/NMTS9kmF6Qx2Wjzjcl25s2DH/rvxxJOivWx8+PwAMPccSxwCSexOkPP2HGseNNzM7uDDf2J+bqTGGzJwH6zO3h3AG+MO2DdZlwIZDRYIncgv0DWbu3OAffJPrES1w8CqHTATt9dI6PSN+jWpak7gaSGoCsHFOPHiPsgW7ZdQTsMeZEXSZvqk57bXm4EorhXf4mXygSSlChoDaHXwDIhpGCMk6/EAXcf5AzqLAfJzrjHAfMUlpDRZdIB9/BJzkIh5oy7vy/Dx6jBSkh7cyAy7s3NzUkLJjFMyUAo796mJiu+F24UVqqvr88qoXW23mcw7gD3dM9kMBZEMG45/Ny2bVucTn7hwoX7JXBJyri7HZrrVl3jbrr2AFbGMe5BZdAJSGWSWb1dflS5yLAlZ/LyAtgWwNCOGJj1BIP/+sbPFYjD0A5pYSVzOVGQG3idw9I6az88ZMw61UoBhQouxCwb+wf6NUHVk09xmdEHQz7booqqbV/3z/oFhWYxGWiHHOg62Ab8k9CKLhxjQxJblaEuLJTamjnm1hLYFQ0OWNKnByVa0VQF/vag4FfGweQ3VgWVc8TvbI9j8HwA2H7GhMTU4oh5rAOg9LwFAY9p/mNJpsa8Fwh6dsYNxp/j9+CDv9mhFa5yFh4cNxLdJgVfhgb7tTJqdVWNlJaVa/85JgIJNmEa/xibrzMEygoGnsGSJ9/81ueDsY45A+m4S54UFBXKU80D8sMHxpa0n60PhwOlX1wzqn9O0ZjxQjudLgFV7xdAe6Q4V5kzYRzVVSnLpFSXjqWyfDxQrqlcPw+cEQCUjge421xyCFEnFEYyjJyAlNMA52TAPRHzR1dPEK4Hr49g8eQ7iQsyQqclcenjAqmMvndDhxCbWAiFJYG2PyylMfY/OPosAoWZvELAPlu3xgrdJe4bL3IITW9gGhI6TXYbayyDPOZAnk1lLNCqJ6v66keKbp9ZCH8vJpMZzSqN+/4G7q84tkpGBnuVbWbQ3ELQbdCoyKmgtYDqhfZC5EYzTbzZCBoQNqYbKQ/gEHACc8tygBBejK7xNgmHSV0swbNLgTde7/i8A4jtO/Ns5x/yEJLAkPR4NVbvI/syCYglqJqkxdbHEpIgwlhp0YuHfRrQx7UmpgN31p8ABBbd+mHe8WaPaUDeGX1jxJmlMCtF17U6023HEIxFfr7eqEhgWN4r0g6gj83L10jSrDFtXAzUM7bY0lHZti/aF/Zlx4ymnkIejKdJamycDdQR6BDEePDlMwlWSRUHHwOPmksQSIZsbEe1r09u65cf5ID7lD/vCdQIApO20VGd2fICS6l2ToBbTEXO8WaETfnRzL4NZpOUmo3d4+w7slyPDoYRmC3APVw9dX8A95cfbkmWByNwxzobIJ6scbzLli2L+yrV8jNdJXQq7y9wGFKXZHr96PWGCUN9vYL2cEss5sSsAwHM/mizlHEv0+x2TzJ1dthBs0ZJsNDYFVLRM0g4xevdEzgBi/TBI9QAACAASURBVA6YXW5CAGAA30HwoJSWllmp9IBhZxseDHCSy8rKo/KOgATX86T7Dhh+qGVdb2RYmXjWB+wDbsOOLSZtgQHPk6HAxUaZbhJv1XkmpkX3hF+3YAG0DrBOwPxzDABdd18BdAG+jD23WQS2gRMPgAqtvkljTO/vEpeiSET7QnOtPDMY4aDD++f6dPZJkGHuOwbq+c6jV0+mZZuuHzMvdmYswnp7n1Egabg/OH5eITaz4w444byCp7YP5hj3GXxSwBRnsnr0oBn3mBxoT35y0gF3SAVmqjwZfwZPb25XuREwoDpLGPcccJ++CzJdFdGGhoY4oIqsjyTMxAYRCDPPO/9AauAJElIB7OHK8InHwHEh9U0E7eAcdP5hwhE3nf1VbGpWAvfLjiyTonzTeSv7j6xjxJIYAXMGGE1/7rpyS3g0oAwr7WDdwOpo4KxiTC4bBFwD+LkQAd2eEAkoBQSzDZh8/N4dQAKu3eXEZTyw0fTHLSON7TdLSE8cpS9YwPFw5OUMWAbYGzsOYLfkVZaz5FBLVI2BXat+yudUpXSW2ll/n1pXS8zR4SijzTZhv2HoAe70KzxefEd/YFOZDXDfdpUmKavPbIEFA/xuhZUYd2P4aRw754hx9ERStuuzBixj0hybBWBZgio9VrcoUsnQQNQ+0/ppAN9mGQbVnYRg6YmtvfKjhw5eH3fymbFgpOT9VFQMnczD1fNG0m0j5wue3Qin8m/PjV9245dbanpHIAfcbXwPVsYdrAEQ55me2CDaEgswISNB4prY9pemezJXP/iBmQa3cEy1LTAHTDtMemIDW4XdZMBNFGTaXwFMVsD9zucNKM2Uxv2yo8qkKM8L8yB9iVkwujd6jAUGyJseG4DuDLaz4H6hUvwFQOhWjrFturQDBxnTtZMQhpTFwKRZqLlFJN8TNACA9aSheR9AM28yGAey/O2uLfTNpCBDCnABtmzbk0N9O/nqBW8yH2Xvg8RaZ7W9/8ZGA+ytL/xE1tKnhVdw47GEVD9Wlw+ZRp/gwCwoWccsMpmJMAmRu8q45IV+IlMx8G8+9FSQpa9cD5a0yoyDafgtWCmKBi6acBuMldt18qDQ9QLnIU0OQfKD17cmEJurjM8GGHCPSGEByam98uODFLiXFxfI1SfWy/L6Uvn1I7vkpZ1jH5yTeYBlsy7X04hKwOxcpmpmU1iUWl6Tzc4OwWV0FhDtHhIynlk5T/VD8CqYfYc8W4A7dSL4F25Rfbl/OI0a94MVuCcCz/D44pZCYqo33tOA1HCxInACTPuB5CBD/9Hnw7JnMgUAk8Ce4zaYrFFhdu/eWG5dOs/7mbi7ZyVwv/yoMokUePKkSV648ADDgF5Ogk93IDvxGztRXsKygFKWNy/zgHEPbnxPQAUwInFxMO2SEQe6JncxoOmJqoBRwKWBcquQynouHzErQwsEnD2mL2rPWFCgibAug3HAbDIf3HOsOitglWl0s3azIkj2EwbeikuxTZonryrIh+HWSqTGbsecYIzxtqQbywlwVxwFEkho8E1X6U6eFJeYHIZ8AHehoW8mo2Fmw6Q6HpBYP002ZFp9Dz7YHUGNHTPfewXVmPsOn0d0HIn0CS6QB9F3+uDju6apR3766MzaQXIO5ldHpKEqIhQJoSBRZ9+wNO/rl45eyzOYikYl0s9ds0Iqigvlvpf2yW8e3SW9AxbATqZVlRbK4rpi2dUxIHs6433XI4V5snROqfQODMvW1l4t3JUN108C6ni8xVP1n/EsKy6Q1i4Sw5MPZFGBjX9H77CN9wQHg2u6prRAhoLzl2ozlSUFUl1aKLs7B6R/KH5vcyqKtC9UWuX79izOf3FhntRVRGR3x4DuO9dyIzDbRiAH3EWqywoFVxl7PR5cyamppC8cKzrtMMuMth2QGga74BmAe9hVZ7Zdw+H+uCwmm0qp2XjRt7S0RJN0s6kyO91jMyuB+2VHlgova7TXnjCnrDo3U77JY5Co8NNdSVzCwruf5ZR5VskGoB8pSJGB7kCHDmCkSAkXJycO8M5J1n0Gkhz1oQ98xjkRsJBsA/BJIAEAVYA84ppss6o0EGwADzcO05WbxEe/g5GOutRYVVWTynB8+cr2c7yeWBqVi2glWGPZAfUa0PSbZ7wlhFpA4+43HjDAlhszboA85nsbK4RkfWY5l8ZYYi3bcAacZVTuomyh6dq18mlwfMrWjuCjX6b7Yzwd5Nu6nqRrjIrnHGjSajDOHD/nQC0ji4uV2cfxh3EkeHiqeVCufXTmpDKr5pXJm06fpx7mgLUXdnTL9n39UlpUIMvmlkjT3j757WMt0juYHGAvqi2WPV2D0pfi+8Qb/NwjauUtZ86X1u5B+eZt22TLXiukM9EG0Hzr2Y1yeGO5Xpv3rdsnv31st/QMcC3nyQVH1cqrT2yQwnyRdbt65Ws3rZfO3vRFlTinEZJQJ9kAC++/ZLEctaBcmvb0yXfubNbj9saleuLSKnnzGfNk854+DT7ueWmf3Lg2eYJVpu7UV0bk7y9cJPNrIvLkli753t3NKknyBvl9xfFz5fSV1dLTPyxzKovkZw/slDVNnbrIaSur5S9Onyd427uMb31Lr9z05B5pbusXrpUnmjrHgPO/OqtRzjqsWnZ3Dsq1D+yQF3bM/ExKprHJfX9oj0AOuO8f4O55crwbVUYbzDpP9dWYLjHVnVFcB56YwMrzHkYeS8SZbowLQYcX2oTpTjdGYA586jneTA1sA8OOpj1Tc+mQL7+/HXVmJXCvLQ3sCrF/DKaSYQT3dA1F2eJ4mjOW0KgnwP6MVlp1xtkBIuBQuWuAJPKaPPZn4BGgHo227fUctXfixaugNy9P/cV9O74/dh1I8k2Xr5jAgAHxu2u63QbRv4t2OIj0fWbA3WvcytHHwo7N+mtRcaAJj/4d9EJnFmLymKiHZIqr1MfAgb/ZTFo+QPTAAjvQ8HdeYVUl68h4Cqhwa3aRNpY2J+JMri1veQA6Np71G1hpsZxuh0TWIK/AxxCc1dSaGlhmugHH8/3xiyvkL8+cr/2796V9csKSCg0Kb1i7Wx7f3Cmw1aetqJYTl1XKbx5pUUAfbgDjf3v9KunsHZIf37dDQX6mxuX+6Vctl8V1JfKLh3bJ7c+1Zlol5ffFRfnyV2fOl5OXV0UtN9ds7pDv37NDBoZGtLASoB6JDn0FfH72upeku28g5TY5/hJsI0OJ1BPpIKz2q09qkJcfXqOXJeD4R/dujwZAgOOLjq6Vly2tlP97tEWe394jZ6yqltef2iD3r2uX3zyya1zMO6D9r89ulCMay9Rl6o9P7pHr1+wOrj+RhsqIvPaUBq2ayLliduLNZ8yXU1dUyU8f2CkPrm9XUH/l8XOkf3BEntjSpctUFBfIYfNKdTaGGZMb1u6RPzxhgUVJUb5ccFSdvOL4ORIpzJdNu3vlh/fuGHOdTGT8cuvkRmAqRyAH3GceuPOOAyTbDLPl8JEUCUieamY7zBiHrxuAKLpuWjKmnc/dYWWq+5Tp+kXmzPh47pz3JZmcBaIPwI40Jl3yqe8TshaJEDMN2RwX26UfyGn2N2gPMJPpRkZD8yKJdpAzrXFPNmMOE7e3y6Qn+6s170sNaPZXn3L7nZ4RKMzPk09etUwqSwrlN4+2KPP96auWKQC77dlW+eXDu6Kg76Kj6hRg/s9dzbKvJ3aNIqn4wmtWyra2frn2/h0CO5tNA8z+5ZmN8tTWTmXdJ9IIAK46sV7OWV0juzsGZencEpVTX/vATg1CmEH423MWyNa2PjlmYYUCVkDn7x7dIf24NiVpPOAA7ZMtrIR055UnzFUWmvFkzH503w55ZluX7rWwIE9efWK9HLe4Un6/pkVBPc+EBTXF8q4LFgog/IM/fynrWYwlc0qUKV/VYA5SBFD/749NGrzQAN1vPG2eSnZ+cM92aemw4z92UYX8wyWL5bFNHfK9u7drgHP6yiqVST20oT0aB9PXy46dI5v39slNT+6VJ7Z06jFcfHSdXHLMHCFIYV+/e3y33PZc65RJqyZyXeTWyY1A0nt7lrjK7E+NO442PCcDYDStPu7ALXTTVDJNbLiVIMeYypZYOMi3TYIlMhiAKeA+sQFSly5dOpVdybgtxoYgAm265/wl9pe/PR+PwCfZssl2RHAEWIdlzwawZ+zsflpgVjLusxW4I3lI1Lzup/OW2+00jwASky+9dqXc+Xyb/Pbx3fKqE+fKpcfMUbnDN2/bquy0N5hVlgWYAYq91ZUXyT9fvVx+/uBOZeiRTmXTFtUVy/suWqxA+6O/Wp/NKmOWOWFJpbzjvAVyx/NtyqZfeFSdDA6PyKev26iA9+3nLVDWGEkITDTH8KnrNsjOtj7p6Rs7M1CAr39xZNKgnb5ccdwcYXwPm1cm86pNtvKDe7dLd7/NwACCrzh+jo497PVgIGc5emG5vPXsBRpkfODnL0WXTzdAgHISfne298tFR9epxOkXD+3UbfvZIIA5ckG5/PC+7fJcc6zYCAz7NSfV6zh9545tKoHhnKhELDiXBEaAftj3nz+0Sza0wJ6JnL26Rmdo2N/q+WWyt3tQvnJTk+ztmpnZogldNLmVDtkRyDHuIjMF3AGcbW1tyhAna1MNllPp22GdcYmB2SYZ1a2bw31KTFyd7hsk09jAts+dO1cdYgD39D0bhl3zmwKG/UBKsE013hmBOy+hO1/YF1TONLmDGjVOY+XUHHCf7tsjt/1sRuB1pzTI8zt65MUd3fK1N61WcPunp/aqVMbBpG8H4I4LDDKLMDw/aVmlgnYaL8dIUb4sqStRABfWc/M9oBA2mYZM44gF5fLOHz0/boYWRhstd2kkX772py3yhtPmySnLq7R/X76pSZlgADNSHH5HIkJ/Pv5rCxL6+/qDQlt2dOYgExmTjBopyJPlDaWyY9+AJo36MfjzIdkYwz6j40cLjr6dGQ2kMC4JYibgY1csVVD+lZu3SFugeaeuwzUn16v0ZF/3kHz0V+synkLYdeRAnCu07GwXgP3dO5ujuQPo6z902RINcK57tEX6Axa+tqxQPnz5UplXFZG7XmiTnz041tMYJp91fSbjkY2WNM0sAuePoONNZ8xT5p5AIdk2Mh5EboHcCMzACOSAO8+KciUF9Jk3Tcmp6Zj28GmeyoqcqWQySHKQfjQ3NycFvzzz0ZTPpOVhuiTa8d4GLjVGfgTYP5ja1AB3nFAczKvOOmYdCTFlbn9m+eegxpU5yTjI2QrcO/qGdZo81w6dEQD8nbqiWt5+7gKVUKBRXrdrbHLh19+0Wp7f0S3fu6tZk4WRdSCP2NU+ECTz5snJyyrlyhPmSmN1sfQODsu//aEpqneuqyiSV71srpy5qkZaOgekb2BEp23fd+2L6izTWFMsbzi1QQCHj23ujMo8Es+EJpweWasM+zdu3ao5G28/b6EsnVMiv3p4lzy/vVsuP26OXL92jzqi/PVZjarjZqaAoIOG41F9Rb688qT5ctj8ck2+fGFnn97IbYEUCND+xtPnq9wF0M1sg0tgkAbd/mxrWg06jDRMNcf2lZubovIU2HgkPve8uE9nKuwlKqpvf8Op81SuAtD/09Mxa65srsa/OadRzjysRrXqv3xolybn0gDeBFLXPrhTJTE0tOqw9PQRwE8SK7MC4UY/3oQGfnmVOgCxfuKMCjMKf/fyBVJbXihfuGGzbG3NnOOQzbHklsmNwFSPwP4G7nqfo6eu2n92kNMN3ME8map2+nmdKuAOG03hoGSstLvnJfuutLRUte0zCdo59i1btoyRx0zkWkf+QzItPw8Ghj1xDGYUuIcBeQ64T+RyzK0z0yOAu9E7z18oxy+ulAc3tKtG3LXR3hdY46/+xSoF1d+/Z7tKQGBcWe4XD++SjS29yjIDzAlUAYi4pfzvPc3y4o4edSl5zcn1CixpgFLcaI5ZVCHv/emLCgjPO6JWE2W7+oblizduVivCZA2G+G3nLpCntnbJjU/skZUNpfL+ixerfvszv92oibT0647n2nQG4aNXLFW9+//evV1127SldcXyF2fMk5XzymVXe7/c/cI+dUwhQRzWGAYbichbzmqU5rY+DWbIAXj1SfVyxXFzdTtIX1LZZDKmgP6Xr66RRzZ1yP/e1RwF+chkAM0/f2ingncSbM8+rEbOP7JWbRixs/zCjZt0HLJtgOzPXr1CZyDwx2e73j5wyWKdfeC8rd/Vq3r0y4+bq4ECvzNLQQCEvAj9LeeEhFRkUIwlgdIXb9yksw7hBgt/zuG16ki0cXevznRMlW1otsedWy43AtmOQA64Tz/jDmhHIpOpATbRnk9FQ/8N457Jxzy8LwB9JveWqehbsm1s2rRp0ptmFiEbp5hJ72g/biAH3Mcx+DnGfRyDdZAsumxuqQJ3pBMAuOe2xzTQfoinraiSt527MMo8Iz0BaAN0P3/DZqkuK5B/uHiJaqR/93iLrNvZIx9/xTL51z9sVkb+zFXVCsoLC/Llp/fvkKe3dcnrTpknC2oi8i/X24Ps0mPnaMLm7c+3yvVr9qRk3K96Wb0cu6g86l5y0rIqedf5C1WW89U/bdH9wDjjgAMT/KXXrlLr1c/8bqPq9gGrJMaeuLRStu/rU0eVmrIiedvLF8hj6kizXfXp779osSZ1/uHJPXLzU3v190++cpky/D+4Z4cmaKZqLAsDToBDn5gF8AY4J5h4lJmFTR2qS2dmACvG8kiBetvf8sz4nHaQyzAGbOcbt26THSH3H/rwjvMXqqUn7PqFRyPFGZRjF1dIUUG+/PvNTdFCWMxUnLwMVwFLlAW0E1QB7gmSwgWzkMv81Vnz1VqSwOb+dTNnYXqQ3Hq5w5jBEThUgXu0hL2IXHhMTE4RlsrASGPRXFJSHJfQaM7KOK/ZibL6KPaZ/uoFZtT6OL7yZqpTy37xVYfxTtVcH+9gHGaZhNZkbicsS8AwnoasZH9YP9LHyQB3JDGAduq/HOztgAHuTL9PRTGayZxQ9K9YUubaoTECPHdxBbn6pHrZ1tqnTHdiA7x96NIlKmuBjQaEAjwBpyRB3vV8m3zg0iVyZGO53L9+n/z64RYFz2gpkYjgXvP516yUOeVFqqVGd15XXqiBwPqWHpWF0NhPVUmBEDymSnIFdONig14bIIlv+5XHz1UmHKlH3+Cwro9khoY14kcuNz05wL29Z0hOXVmtPvK8dJDyoH0H9B65sFz+489bNHkTGQ56c+Q8X7hxs6733osWqZ6c48chJl0SJomg7zhvoQYfn/j1+jGSGr5/53kLpW9oRP789F5lubHmXL+rR60sU802pLoqCaQuOaZOZyGSufSQdIzNIwmk1z22WxNSseNEPvST+00+FG6AcWY1OEbGhHONlGltU2dU8sO5+NRVyzUo+tz1m+Lchg6Nuyd3lAfSCBxqwB23ElxdvAgj5+qc1VUqD3FtNGPS3dOtxYj4vaa2VqqrqqKndTzAHR054D1TS5cMSgCBCw0OMOGWjiFP5SaTqh/ISmD795fjSrazEuH+01cCF4KN/dXvTOd1qr/PCriv3dKlLJRr1cckp2apcZ+MVCYH3Kf61Oe2l2kEqJ6JHARA+l+3blUmPP6BQYGgSnU62dczKF+/ZatqsD/1ymVadOlLN27WRMWPX7lUddMw0cvrSzQBFfAMC471IwV6trX2q5Ya1hvgitPJj+7bLs+GXE7S9RdgjzsM0phw8iVBAuw/fV9RXyr/fvOWqNYaDTc+7txbX725SWcEYNvR4hNAICk5bWWVvP7UeTI4NCL/dN0GldfQX44b5hs/dSQjbz1ngaB7R+aDP3oqAx0kJBccWSdvPH2eeqmjjU/W5lYUaSIvGnIcZrr7R+SXD+1Uac14JCecDzT+xyws1/yDh4ME0vA+AdfMItBec3KDWntS8IlxTAwSWBZAjrwIbT+BVWKiMtvBScZnDgD/2RbgynRN5r7PjcB0jMChAtwpGNjT3SO9fW7Na7R4ZXGeHNFgz4CyslIlLgYGKARoRB1LwWhTPdQ109kC93SuLX4uAd8kiybzKGcZ2HWcX3BTSWypgDuzCQD3bBuglz5MtRVltvv340x03OH4kgFytScuKVGWfboKV42n7zO5bA64j3O0c17u4xywA3hxZBTvuXCRgnKSCxOZbuQSbzlrvvqD/+qRXerv7pVPAbW/fbxFAd7HLl+qQPaeF9vU1eTJrV3KUtNwOlleX6puNQBZwDP6eIDkj+/foW4tgEWqtqZraNDRaz++uUN+fD/WXrY87jIAUWar0Fp//ZYtUeCLrOaql81V+c937mhWPfknrlyq+vGv/XmLgnQcaXBeQeoBmKdaLLMBsMz//NsN2t/XnNSg4L1nYETBLtVlUzWOhYRNgiGCCPqUrOEig0wGphzwzQwCY8SsF/3KFgjT378lQbSsSD7xm/UpLSQJppiZIFGXgAo5ETaQSH/CjX6TM8D+SeZFzpPszBDsUJUWv/97XmhLGcgcwLfHrO06sgaXEVBzgKrVuZZ+BA4F4D40PCj72tu1anmsjQXufBcUGA/0L9EfChQB77Fl0ktlYNlh7JMBbu8DmvaGhgatnJqq7d69W7q64okjXxbQSp8SE0lTucmk2gcAGOZ6f7PW3LuMFzMLjA1jngq4E0zt7/7uj2dLDriPc9RzwH2cA3YALw77iq75usdaVMcdbjio4DRz+PwyYUbq+/c0K7hGZnLKiirVgiNPgQFHjoLzCOATWQoBAICUCqCfv2aFgt9v39GslTVhmj9yxVJlrUnyRFLzngsWaeIrUppk7C4vGZhzHGkA3GHN+EcuXyJHNJZr1799x7aoNSV/U5QI2Qt2lT+8d7taM37xNSvkz8+0yu/X7FZQT7IrYJXZAjTu/P7uCxZpAPLFGzbpPk9aXqkMM9pxZhmS9dHHDtD9uWtWqKXjt27fprrzxMbsAQ4yZ62uFgA8/aMwkls1/tMrl0ln77Dc+MRuZcbTNWww/+psill1KeOerHGMf3HGfDmy0Qo0cey3PN2q5yWxIZFBKsMsBX0iKTdZQ7IEXmTckrkQHcC3xezs+sioWpjiiDRMpedQo9pvUaQ4B+DTnLnZAtzLivOVHAg3l4pHJeNh8XgYZOtKIWF5aCMDA/0qjRlNuDZ8+TDjrltRrXpsc9E+5GGNWyQNDfOkqKgwrca9tzdzYmgmz3aAP/KRRHlMeHxgyZHYhBtsO/KcbJNS0dSTkJprB8YI5ID7OM9TrgjTOAfsAF7889esVHsydMw4w2DzCGMMSH3z6fM1kXPdrl6tmOoAFLkKLDugbmf7gDqhwKo/tqlT/u+xFiktMiYZppkEzn993SrVegN4ARhU6sR2EradZEnYeCQXPIB/80iLgvfEVlVaIB+6bKluG1Y5TBL/4yuWafCA/eEHf74ubtaAvuIOQ4CAW47KfK5arkEGxwmDDljGz54xQLaDJ/m7L1goL+zo0b8JLJh5OH5Jhc4wUDk0sQHEyyL5un2CCOQ7sNo4xCBF+f3ju9VmElkRbjoEFBw3AQ6zAQQ1YScfgDuyH8YCy8hEfA3YJ0CgbySbkvyLFKmjb0glQ0iA+gdH1M2HsaE/zHAQcKBrR5KTTOrDNj991XJ1oXmmuVvPsfvX86Ln+Ci4BPAgoZkgDbeZzr4hrb7rFVkP4FtiVnYdnTL6X2aZrMrI2EbCYGFRoRTBaiYAv1l5UDPcqYMZuHd3dwnuKjEz6rFhwYKqAllYXRD9Ih1wZyFYbiQlVaqrttUc6I8Mj2hxpc5OAoX0M6WpNO0UQ3LAnq7AECw9RZQSE1MJUmD6s20w9odCUme24zHbl8sB93GeoZyzzDgH7ABeHIB96TF1smF3r7R2DalOfXFdsSyswYd9RNY0dWryJADdG4Dy6EXlarcIcCP5FF9y5CbPNndpkikJnu5OA+ONFzrLr2goVctC9O/7AikN2/v7ixapVSF6cgLHxNZYE5GPX7FM5SwAxHBz4A5g/c9btsZ9B0uPzv2B9e3R4kDYMRKYPLOtSzXsVCslefO+dfvUA52ZhguPqlVHGJhkHHLefGajAnOSMJMlpQLsX3dqg85O8Brr6R/RQAIwTiXiW5/Zq/IhxgjtO8szvo9t7FD5UPiYCW4+/5oVGjQhZ6HviQ25C0m5BE3MgnQPDKvDD8Ac8MxsBv3k/L76pAY9RySmImlBo59Kn8+xv/fCRXqe1PLynh1RKQ0yI2ZbmJHAHYj9UZWWwGdkROT+9e1yd5Kg6wC+PfZ/10dHZXBoSNwZJJsOFeQXSHGkCMFyNosfMsscrMC9p6dLuru6UxHxUUr9iIZCqSyOXROZgLsD9arqKqmrrVW5xujIiAwODcqe3XuEQkL9/TYbh+yDZFi/TvkdJh2wDVueKJFhW8hiAOzIXwgS+AzXFP/dE2hxoEmmi08nrUm8qNnW4sWLZ9yz/ZC5uabhQHPAfZyDmgPu4xywA3hxGGxsAUnExDUEFrqjd1g27elVOcr6ll4FZ4kNIAhb7FwLYJ1E18KCPGVfw+5IbPPwxnL1CAfow2Lz0xvbojgTzG4qXTcBxetPmScPb2wfk8wK24wnOcWhEtlwgDT+6Mhe/vjkXgXS9JEkU/pI/0kmhWkG9LoEJlLI8RTpsQD0KZp0Z+CIk+x0c/yw32wHzfjgkG3Lx4j98jfjfdj8Mk3ORTbEGCcWPKPPFE0C6P/0/p3ah8QG487+OBb2YX03AM3+GUfAOcsQmMyrLtZgakNLT1qZD2PBTAA5A61dg+reE25sDxafM89siVZs5ToYFd1/pjyFA/hWmfGuDw+PyNAQyYPZ+/l7JwEqRYVFysDnmo3AbAHuU1mASUF7d68I8pjkCppJAfehwUEZHBxQ4D2CTGtoSIMEZDmDgzyX0rPtXIew9ui4vTEzwL901zXg3Rl/18bDlgPykbwQFFB0CdY+mwbwxwLyUNSKZzM+s3GZHHAf51nJAfdxDthBsDiAzR9qUWel9M/k4ajzMQAAIABJREFUGT9q+mh9G9v0u6CyceK3fEdLxTKnOxDkJTD6bOPf/hirfjrZg4ftSjbDjBTlfRct1qnp/75jWzTBd7r2l2q7PjU+HnebyfYxt35sBADtzmZOZlzK8MrOyWYOSuAeZdqj0VrKu1m/OGVxJG6BMOOO3MVxP4C6de9eZc/RsMOy871XhveNGDOe3dVZVlamC5qcJ3MjUAj7tvNuArT7T76H5We72YBxtO3pfOMz9yi3xEyPQEbgzht/054+2bS7Ty9Ou0gDkDACIBhVbSGxnQIHvh81ZovfAQTJwM6BWDmVk5Pzcp/pSzS3v9k4AkhDSM7FY/3GtXtUMpQsmXMq+4705YQllXLrs60pveyncn+5bc2+EUDPjk1fKi37eHqsspmSGNs5nnUPtmUPJsYdFhyNOaA62tIw7pURkdX1herp7rhloL9P/+7q7lT2u7vLdPKJsqxYwqztib8toI9RKC5vcUkMDLsDbXdFcYCdCWizHiy92x8mWx6ZDX1lGcA7EhvfZ6IWHrYd7/pcO7BGIDNwp5rV7j51b/CLegxwj4L1gx+4c3pzzjIH1kWe6+3UjgDSHCQyFKdCC49N5HiLIk1tj3JbOxRGgKQ/PLGnArT7eDnbeSiMX7pjBHAurIlnnaGMY4mX4QzMwNfckar+9HqhMQA7Rp+SgYHm66mQyrS1tQoylriWsG/cZQb7emVkeEiK8wZkSXWB9PE3OvXBQZVhIXnp7wtwzxjZSQyYK1gPdpYlya5LA8L5B5gG1LsEJpUtJMvOmTMnoXrr2D1iAxlugHu85wHvMOvYPvIZ+1m0aFHSiquH+v0w248/B9wncIZywH0Cg5Zb5YAdAWwiSbZEL47WHytLEkDRxv/w3h0pLREP2APOdXz2jcDIqIL2RKvHyXY0J5eJAe2DAbgDuve1jXXeggoHrPd27pPhwQEZHOiT0ZFhpcdLCkUWVpPvMKq2i/xT20jyU2IU+phLzQA7MppUcD2zxj0RYAOoAfJo1gHarn/PhmlnWxw/BYwSt+t/s23+IbUhITWnbZ/sE2T/rJ8D7hMY95wl5AQGLbfKATsCuN4gUQHAY3WJTAaHHEC72yEesAeX6/gBMQL4sw8MZi4ZP96DKS4mqS/nMHOwMO7YIMKS05DKDA8NyPDQoPT1dMiQurwE8zVBggoMe2XRkBSP9mlgCJAHbueFpC5hS0fPvzGoHubZfb3xXYFhqUui7MU165WVlQqwE+UuyWQyevwcR4rm6wDekcjgasO2YfvDSbLjO4rc0jM9AjngPoERzyWoTmDQcqsc0CNAIir+5Ljc7GgfkOZW2M9ZlqF7QI9wrvPpRgAwNpylS8Z4RrI4EpGCNBUrx7OtA3nZksI8Lf4W12aZVAYA7Tp0gHNBIVKTwmixpKGhYWlv3ycDfb0y0NOpoN2ZdZOdx0A7jPoQ7i/9vVITGZKiIHaLgfT4Z1s4QTU6RiH10ESkMuGxTgXgkbggbwFo8zvyFnTpDuLZhq9LENLa2prSOz68D3TvbMeDA7aHtaTvL5PW/kC+1g+GvmcF3Nu6h6Llv5Mmpx5iGvcccD8YLv3cMeRGIDcC/5+984CP4zjP/oteSYAoBEASBNjUG9WrVSyrWM2W5Z64fSlO+b4Ux3HcW2LHLXbiFNux48ROXOKiXqwuq3eqiyIpEmBB78AB17/f/92du73FVeAOPJA7P1EA7nZnZ2Zn75555nmfdzmMQCG07abfJGSqqHRpu5fDoOS5jcUO3AGlBF1idWgsp0rLSlWvDdgEQ48ND8rYyIAEfNO2y4sFp+NGGFEpLysX/5xP/DOTEg5bVrKrakQqS22OPUZG2FDcKWB3jbk7MJW3y23NOr/nkl/ACcD5HaAOmNa+2YEGzp8AeMA3jLkpeMe7M6wmA+DIbowrjXvBwCKB4FdAfLrdgDxPP6+6HEfAA+45DhiHe8B9AYPmneKNgDcC3ggsYAQC/oCEbJC1gNPTnuIBd2t4ihW4aw6EgF8BqQHaTk05Mpi6mkrxz0wIQamRkO2frta4lj8u7HpJaYlUlpfJ9OS4zAHsHbuFbfWlcTvHGFCfv5uYSskOrmbXBl16aQnUve2+F42qtzuLDRYeluOeVW8yMG4CRgHsyZIyJTsPEM7ihSBrk7TJJGdKNvF5D6bdBGWnAudkdGVhwE8WD+6FRb6fQ6++3EbAA+65jVfsaC9AdYED553mjYA3At4IZDsCkaj45mazPTrn4zzgXtzAfXpqWjXrluG0VQDuuMHAmgfmZqS8vFSTLOFdbsnOLQ9qA5QB7qWRoPhmyEYaiOeIiEY12dyqWoC7fV7sR3LXGOv6louOVlRisewGAGMdaSyxjSOPAe385H1zjBuIA/wBybDtAHIK2nPze6z/SRh4jgO4w5gbT/ZkFpNOtj0VGDfncSyLCHzejRONB+Bz/ogpyAlZAXfm5/2vjnt2kI5b4AH3gsxHr1JvBLwR8EYgNgKFCko1F/CAe3EC93AoLNPTU+IPBBQox5OeRSTomxHf1JhEw6FYbplYoCiAXWMh+BlVjbuE/cp4q8zGQHSb+Qa4N9bYGepItOd89gxr73gNm0jmZCQakUg4LBUVlVKxgAy8qte3s/4ap5d0oBgwDqAGSCc7HlkOCxfDqMPYsxBwgnfOQ1pj2PxkwbDO7jvfh6Xv6urShYQnoTn4H9DLBrjPBiOybzR1tPRSD6XnLLPUI+5dbzmMQGlJiRzZXiPN9ZWya2hW+saL55nN9/h1NlfJyppy2dnvE3/o4AXqVpaXyFmbG4TPpIPdlnyPsVpA2gAn33VTn+cqY43qyuoy/ZdQDkJwaldLlZRFAjI7NxfTiAOmI+GgBNGmE3SKu1AsW6nJWmqz7ABzG7BzfElJVIEqoFYtHhOAeVQaa0qVddfisH4E6BuGnPNYSADWncUk8MrFuz3XOZxMo85rhomnb/xDkmM09SbglGMA3Ebq4vRwTwXQky0eTBuoC4cbvOS5ZjpJTq799I7PbQSWFLjbkjNtYa6ZU4sNuHs699wmmnf04TECW9pq5f+8YY001ZdL33hAvnFH7yFpGVlfVSafv3aj1FWVyUOvjcv/PNof34JfwlsNE/knb1wnJ3SukGA4It9/4IA82zO1hC0o4KUiEZmdy2/CJWdrPdAeH43W+nKpQnKSiOiWPAFTe31UQv6ZhGb4p8clMItLTNAC33YGSAtD2Lpxk6k9HJLg3IyEgn5l3ssryiUYNLp3l1OMBqYa4B5V1yJYdACwkbfEHuok6DyWAbWAj0Cyqt2MN0w6uwkG0DtBtZG7oFUHcJuMrckAurlWKibeAHXAO8GraOCTyXGWeDgOy8tlDdy39U7L6AwPjmWpxDNjPUNRW0KjC92Yvossqxykm1bkMrDgeuw58ID7YTnflnWnK8pK5Ni19XLS+nrZNTgrLx+YERyXmOt8rrc3VskbjmyUCV9Int87Lf0Tfn0m8lXMd0ceq0zZtJqKUtm0ukZCkah+OMNK1VaVyYrqMqmvLpeVNWXSUFMuMOy3Pz8ir/bNCGD2985fI8etq5ehqaD86z37ZO+o5am80HJCZ72CY/peXkaAWaleh3Y01JZLdUWp3PbciN4L3U634tHyVrC/JOnU1q4VsqquXO/77qFZTUJ1zhbrXv/4kT513VpsOXZtnbadnX4wVFUFY231FQ/9hpoyvQfb+3w65gzKRUetkned2SaBUETufHFUX/eHXMxiDg2rrSyTk7rq9XO6rLREmPPMBXPPV1aXy+tDs3otXyCcQ825Hcq9JCg1qMGGuRUjP3afhTYaJxKATgUa4lLPv92MUT6Bu9khQfudID7JQE0HAwFprgpKVbmNHSJhmRkblFCAGAfDqIuU2AGnSGEsPMLnb1TtHWHkSaxkAlOt/iUo2OPTIhqV1rpSXQz4CYAOxbOtzmtqkrYb+UohGfdMM5/PZsZAMwo7Am4JPgXAM9c5BtmM0aqb11Ix5tlIaDhm7dq1sUyuHvue6U7l9/2sgfuzPdMyBnC3ExjkBNytZy4e5e1g3OOPVWLHNO7D9US81l+4IKVch5Uvx+Hp3L9Ucr2Od3xxjABz8dTulXLdaasFT3Pm52O7JpRpnQtGpLG2XH7n7HZlPktLRPYMz8k37uiR2cDCQZS75wBiwPRzvdOyZ7iwz8LqlZXy0Td3yapaMgomFvoLYA2GrU+DV/t88osnBuTyE1rkmpNbdYH/44f75KX9iczZQu7kB8/rUIBsCtlbydg64w9LMBRVL/n+8YD8/IkBOblrhaxvrpZneqbyks2Ve35i5wp526mt0rKiUl7ePyPD0wEFsVvXWx7Iv3lxRG5/bnFg2fTtTy9ep4mu3IWFIQtExp3fWUz90517tU0fesMa6WiolEd2Tsgvnxxc9O5G64pK+Wvue51134E8U7MhGdXrhyUUjurC4NdPDel9KFS5emurDI375IldYzI1l/3nbENthbzp+FbZM+STp3ePW/GDtrSgvBSwfjBhVqFGa3H1MiIteWDcYavnZuckQkZSW4aUkNQnzdDDjk9NT8malaVSXRaRuZlJ8fsmHS4xTnbdcopRoAo5GAlLyD8rQb/P1rcnogrFs85ra5BoSOtoqOCZmv8ZnQm44x5TXV2lIOVgzijmNrsDTuDuZMEB70hl0LYb6Qyg3ukqkw50p9Kz8zp1w+Tzz3jCM/LJ5D2Lm6He2e4RyBq47x6aU6bJA+7xIfQCVA+fB2pNY5X83zetU+YTTTFfBne9NKoABjAFaD9+Xb3AWNZUlqpc4d/u3Zc3xh328+2nrZaLjlmlrO8/3NGrwLlQBab1zE0NCoQBapVlpXLaRit76m3Pj8iTr08KIJqCRKOmokyBPt9iNzw9JPe/OhZ7fzFtJCnMlvZa+cC5HcoAA8pvfGZIAoB2m3Gj/qm5sLz/3A45Y1ODvLhvWv713n0KMhdTVtVVyEcuWy8tKyr0mo/smNAxf9cZbaopZzfhn+7aK+O+7IFluvasa6qSMzY2SEV5iS5MNrXW6O7FjgGf/OqpQV0EGkKDjLVXntQiFxy1SgH0t36zVxdMiy3samxsrZHrTl0tG1fXKGjmfm7v92nfrd2lEn29UPMPhv8b796iuwg/fGCvPLpjNOtubWmvk0+99UgZnwnKl2/aJeOzEWXZvZJ6BJJmTeVB5r+Y/NuhA7dxsI6qmqtEVUMehLF2gGTOKCstl9q6WssmMRXCjUZkZsanYLqtJiTRuVHNcmrAuSU9jwN1y7WFbXwLtFsyGnTvFjkY25l0Pv62ft1kUkUGgLS9vir53MgE3FWCUglwT92tpZpz7HBYgbeJxQBogDv/kLYAtllMIZsxUhcn0M8EumHrncUAeAJXkdA4gXumupZqfA7F62QN3GEQ2SLV2A9b8pK1VOYQZNyZDF6A6qH4SMzvE3KJz75lgzKdvSN+OX3jSgWN/3LPPnnlwIyCuDef0KzyAZhC2Mrv3rdfntw9mbcBQi7yu2e3y8ndKxS0w3IvRbHVJ3LqhpXyO2e1S21lqfzlz3bI9FxcJsGX+x9ftE5O6lohz+6Zkh8+dCCvOw0AyE9c2a1A8Wu398jrg/N3GwgSRVt/9Jpa+dptvQp2F1t+//y1csamlboI+6+H+7TPXc3Vep01q6rkW3fu1UVCocpHL++SI9prdVfnge1jCRp6FlR/cel6lQp99vrXZTCP7DeLsw9ftFaObK/VefatO3sXvQjKZYw2NFfLJ6/ZIM/umZB/v7dHxn3ZL0guPKZVfu/C9brQuu354bwtnHNp/3I7djHAHSzgw2M9EonjcgfG59eK8gqpqa1LiXBnfTMSDAQlPDcprWXskhi/87h+HaDtBu8w/Pi3Wwy/A6UnrNcdrLytezf3B+/66orkq4lMwN24ER1Mtt30A00+wanJCkDb7S4DcIdxB7i3trYqE28AdybJSzJNO69RJ9IZ6jQ6eg+4F+6TICfgroy7B9xjd8MLUC3cxCyWmgHtMJtvPKZJtcxHddSpjn14KqiACUnJ+85plx8/0i/dLdXy3rPaFSx85Kc75mmA2aXPRfOOflxjRZS5stoB03nvy2Ox4eGLA+DsrpfjN6+uUY004AsGd6EF9p0FyWUnNMu9L4/KTx8bSKjqyI5aAeQyVixmMoFm2ku7sx0LdjNglp/eM6X3wLloMA3h2m8/fbXsHfVrsChjzReH2RVI1XeOMzE7zmM6m6rlM9ds0Hv434/06yKMY2nHO89oUwaaBZT1hZdbf7K5D8ixvvz2TRrg+4PfHpgn/XnPmYxJo9z2wogy4pkKc8nEJ2U6FsD+wfPWqCTsO/ft03FPVeI2fYlHLCbeoLwkIh+5vFv+87e9snvQZ6tb4s9CsrawCwAA2dxRLxcevUp+/fSQyrl4DiLszGTqtP1+qvmQ5enL8rCkyZccjHtMDOJAqfwK9zrn94s/YDlHxd52AXfeq6mpnZ+hNhpVlt43NSlh36iEAz5pr2eeWgGourtvLwis+WTt9/NaYM6nHu7RdI5D6gYTVM93I99x3qD6qhL9zEo+nxyvJjmEuabWiEVwx5HJIJdJVkw7rc+peGsB9LDw+LOvXr1agbwB7dlKZ9x1ci0TuOpeLBTBMB1STcgauLMdDPOUGbhbW2cJwamHKOPuAfdD6llI2hkYT3TEj+2ckId3jMv7zumQo9fUyYOvjcsvnhiUt5zcKruHZxXcXHtKq1x8bJMC16/c2hOrD/nBWZsaZENrjQatbuuNAyECLWFvARlOzTDuLAREwhyaYEOkG9O2RIHPYNpG8GZ1RZk81zuldZty9uYGufbU1Srdod3/+8SAMtYw5mi0R6aDGUGtqauprkL+4IK1sr65Sj57/W4ZmopvywLqGQP6/dvt4/KTx/o1eJQxqqlk0TAjAxPW8bT5mDV1ctzaepWDMGbsWKQrBGP+3ds26RcsOnb64ojBSjgVWc2YD+2qaPBoZ3O1PL5rQq9BUPGBcX+MmUbOdErXSpWDML53vjiiOnIDQN59ZrvKkvonAnLjs0Pygj22f/zGdRpn8O279mnfGN/zjmiUjsZKufeVMQXY6MRbV1SotBA3rIWUq05q0cUS2vWfPNqfEHBKPMVn37JR9ezfu3+/7B/zS1dLtXS31MjIVEBeOjATGyPAt9H+900EdOGFVj5VAeC/8ZhV8rZTV+t4/f2tPSpZcRej/2eHg3NoJ/2lAJYvPa5JAuGoyotY/HA8xzkXUsydqorShIUYoGxuzi9rm6pl36hV3xVb23Scb9s2kLAANbtBpLHHPUTBSFmJ1FWXazwW8RksNrknD++YiHUhJqVwdIodLcaJ+YAkifmQLwnUQu7/Up6zUODOOM7MTCvbbp4b5y9KKpiOlJQoOCwvt9hdSjAYkJnJUQlNDko0wnMblfYVJFMCPwDe7cD4igpNcmQiz2dnJjT7KYmZKG4JO68A2MMw7Kk+LASZTCJwB3iyaAiFwomAPAk6RyZTVm4FzR/sMjubOt7JBNDGb0NiizVQu6JCA1dxinGC9mQAPhmL7tbBA97Xr1+f4Pnuse/5nSULAu6Wk0xyV5m4lIaVsUNWk4fgVNi0fAb7LXYovQDVxY5gcZ8PWIDFbVtZqVpm3EUAsIAymGW+E45bV6c6d6R/H75wrTLyNzwzJLdsG9bOAU5g4ZG4UB/gHEb4gVfHFNhcfEyTXHT0Knli96QGF5ryRxetk6a6cvn6Hb2ypqFKzjuyUe59ZVRzGQCCzj2iUa44sUWa6yqUhQK8ff6G3Xo61/m76zapGwlMOwsH9PYv7/cpS/vmE1tU9vaDB/Zn5T9On/7skk7Z3jcj/3jn3gT2kh0HIx359K92qesLCxiAO2D7tQGf/OCBAwre2LW49PhmdaPhC7V31C9/e5PV5lQFGRL1c/7OgVkFhdR736tj8pQtRYIhRspz98ujukhYu6pK/vDCtdLeUCU/f3xAdykAoj97fEDJB+p4/zkd6p6CNp8AVxZh97w8qmwt9R21pk4XICxwWGhxP1k4ffzKbl2YIYWiTachITq7XcHwl27eI75ARPXhLLquf3pQAW2uBfkL1wF0sxAC/DoLsqy3nNKq0iwWdgTvXnp8k+D4wkIBaQ39ZMFF247qqJWKslJtL/acANlUhTkD286CECA+MhPUetHzm50WAPjVW1t05wlZDSQNxwLyKWjkiQ3g8/Hrt/eq9v6ara2yobVantozJXe/NCro+a88sUV3rGgvcRvM2wuOWCHT/pDc+bwVO7J2VbV87rqjlHX/+q275JX9U7owuuLkdmlrqJLv39Mjs5EyaV5Rqff46T2TGgdBOXdLo7z7zDad45/85S6ZDYRlc1utjhXfI+ySsShhPhAETSAyY8/igrlCnMbhUHIF7k5APjk5OV/nnYRxZxxL7IDOsrIKCQRmZW56QkIzoxINk800KpWlIqtqLcbdYtpLpFYTD9nsO9KY2WmLaY9E1es9BkhtHTzsOjp2KwlT+oKHuykmsRHXArirJ7oB/UnQeXVVtcZOFDNwN32KjZHL7cMte0H3vm7dOmXiM7Hv6QA878Hkm7qse2+NlAfgM83K7N7PGrhT3X2vWDpLtSzTDGXz7SATgLvmQrAsIPPhKlNswJ0x8QJUs5toy/EoJCAA9f/47QF1SCH4FM9sQMRf/+9OufYUCyg8t3daQdLHr+pWlg+2HXDHce84vU3ZaPTxsPYEdn7x2o0K/F7pmxGYXdjx658eklufs8A+jOrX3rVF7n5xVMHf3163SevHTeY/HzqgwAjmf0VNmdz90pgyr1gJAsoUONmacJjx//htn+q0n3h9Up1u3nNmm4J+zvn4L3ZlZR34nrPadXHxo4f7lFV3FsYEFhomnD6weCGYc1VthZSWlsgjO8ZVagKwBkTBsGJZWFZSoizxN39jtdld0KwTjHvaxpUK1GOfIxwYFR1zJCQUFimMO338r4f65JwtDer+A2P67w8cUJAOUPzyLXt0wcJCgMBbGOifPdav0hfAJH0DrAPufvecdqmrLJN/vnuvvGi749D+i45uUlB33yujUlFeKh+/olsXCjDfyGlY5HzoDR3a/8/8+nXpm8g9ARVjiq0mwPfLt/Qoe2wKIPPL121SMPPDh/pUcw8oJt6mvaFSwfmnf/26TM2G5S8v65Qj2+tk56BPfvhgn/zRRdZc5nM0WcE16b1nt+uCT3dWbetfs1L72C926rx507FN8tZTVmtQ8k3PDktnU5UCeBa3tIsxYQ5yPwiqZbzZpaDtjDM7EzxHjBvlq7f1yI5+n5zcXS8fPG+tzpEf3Ncj9708LH9z9RY5vnOlDE8F5Ku37JRAMCIfu3qzdDRWK8D+yi17pGfUr3PrDUeuUgcc7vnrgz59HpE8sVD525v2yCkbVggSI/rHmP7dzXu0PzzjzM8DY375yWMDuthhjjKnD4eSNPlSGqmMAe6hYFB8sL3uAM0UwN2MJXaN4ZlRiQRwgTHWjVGpKI3Kqhprx57FIeC4RLVLVmCqf2ZSAn7kulFl242MUD8SwmQ0BbBnJwnEbtUEpsI4azZRRz8UvJuATxc6R7NfUWnrwotggljJpRLFYIBvtObu4gbObrYcwN3S0jLP5jET026u4zwO5h3w7slm8j9JFgfcbd9249+umtWYBt4C7PkE7rBfI0VmwegFqOZ/UhZDjYAMgA7OJDCC0/6w6pthzwHAtz03LGdublDbQxxNAAifvmaDfoB+7H93KmjEEQQ3FPzGWfTCjsLM/uv7jlSA+WzvlDqUwJjCZsL4OtlMGEzYX9xSYM4BjMg+PnTeGmFRAbjgHBYHgFDaRLH00ZtVPgO4vfS4Zrn1+WF9NmFJj1lbr8dqsHmGAohCqkK/2GWg76bwnXrdaW3K4v/nQ30atEu//cGIMteDU0H5t3ssZx3AW3drtY7BY7sm5b1nteliiHFJVhgHADg7HsYrnt0KgBZsaSAcUdkLQBrQxuswqCyYAGe05a4XR/XLeEtbjaxvrpFv3tEjK2sr9J5wPPeAz6c/vbhT2XKkIQBPbC1hlAG/n/r1Lu0PyWm+9PZN+vt/PNgnOwd8uiDj/tGP79u7F2ZhRNAqwau5FuYdzDFyFZhjFnjOYnY/AKPsOMCMMw+QRQHcmUcATnZjkDAB2n/0UJ9KT644sVm+cXuvzuVkhXv9F5d06sIQZpy5BsCdsd1sYN0B6cw/mHLmI3KhD5y3RheZT+2Z1MUtuzOcd+Mzw7KlvUbnPAuI6spS+Z9H+lWCxEIUpyZ2ir5w427dmYL1BkDvGpiRL924Q+/ZZ992pEq8kMls75uW3zlnnTLtzIlbtw3JDc8O6+IFORsLgUd3TugCkx0PADkLGRavSKPeekqrNNYCuKLynw/26W4Ic4xFMN8tnAfwwJYToH8oZ/113v+kHu5ZAHcAo5X4xzWb0gH3aESCk4MSCWJ0YbvD2Gx5RQmZTC0te12dpbk2lo/YQ5IJ1YpWKJGYPCQaVUmMusrkUExgKuQCibgo7n4QGxHAH92ul24B8DWY09HHHC5bkEMZI+Odz5glA+zJLpwq0JTXm5qapKOjY572PVUH3AsAazxL1Cayu7vbWhh5zHve7n9OwJ3tV3SgVjCXLZdx/TzcgLunc8/bXCyqivDTxsXlF08OyuOvT+i2LSwu2mmYRIALW+nIXigADtjm0emgfO6G3ep5DZsO2Acgw9wC8NFhw6ADaAlwBHQDpgGR6OZZAADUAeSAECQzp3SvUNYXaQu6dgAJ5/77/fvlwqObFEzRTuMswhcQYPuVPp8uLGCsYfwp/A44RCKQTcAeAJjrwfYDbCZm4+4F1POpq7tVbgLwIeHUA9vHVSpyREetfO++/Qo+0YDDYlp9OCBvPrFZgRu6+1Q6YoAZkgZ03uxqkBE0Wfmry9crKAQ0Atxh3gFeyCm4PywMkD8gy0Crjs884PLmZ4fl+X3T8lYb3N68bViJBhh3dhjoN+zYp2IhAAAgAElEQVQw4JRiAOkL+6a1DwwnTkME/yKzga1nMcVij+uhgefYXAu7FQBj7vM/370vIR6CugDjjB/SEhZzWJIiZfn9C9bIU7unVFoD4Pj8tZukqrxEfvbYgAJ15i7SGjNfk7WLdrMbhISLueVcpOmXrogGSF+1tUWefH1KfvnUoP7N64wTDDzPwMldK+WZnkmNDyARF9IyFo+P7prQZFosCLauX6FyJIJfn9kzpSz459+6UQH2P9y6S17cNyUfOn+9XHhsi/QMz8q9Lw3JcetWyp5hn7zl1A4ZnPRrgq+ByaDeK54ZJvQXb9qtuw+fumqDAnnAOQsy5EKM1+kbVsqOgVn55p29uuvDXEHWxW4RixDA/SsHfOpIk0YenettLerjFwrcJyYnY4HZCR1MAdyj4ZCEZoYlQkIlA9rtn+CJuoqorKgudTDt2D1GJKDyGOMSZQN3n8XWWxlSs2PZnW1E3458DDlJHMDOv01WvpqITn4sLWMAtYiA+0InVyr23chkGhoaVPdObIIG4paUaBxJLuCdY52yGacEZ6Ht9s7TRZG1zow69lrMB5aJxTd/o2PEz90Ad4tRN9lSSYaSPeNuX1PvQTIAkSwBUzEy7h5wP/QeI9jVz711g0z4wgq4AT6AVAAVshPYToImv3DD7phzDNptpB0wsTCtbOOjUyZAUiUatoUhDB/A8PPX75bJuZAytkhX/u3e/fLS/mkFZjCM6OSxn/6bK7pl3aoqBUZGYgDLestzw6p9R8mJ/hrQ7AQaSBEA50gZAE/ObeVc7tjHruhSBhaJz83PojuOnw34xvmEl2CYYTY3t9WozOOFfTMqy2Ac/vySTgVHLC4ApAAoWGKkPKnAEXIhwBiAGfcemFl3gSEG7K2oKlPASgAiEhjY1/1jc/LN3+xVZp1POOO//1eXdynQxd7xzE0rdUECuDMBmAQK/9GFazWeAakLoI/CwoMFyO0vjMiNTw/J1u4VaoEJCw2QZzeA+41NI6+Za+cy1hzLLg3jx4fyX/1sR4JXOnOQ+8r9RzdObAWLms9cs1EXCz96pE9e3DutbfjYld26iHxw+7gcs7ZOF4Jkl03nbc88ZDeCgF7kTe7AWq7PQokga+4tgJmYAmILIHQA3x+7olulUiwSuM/s+nzq6g0aZzA0GZSHd05ou/7ysvWyj3t0x159hgjG/usrumT7gWn55m27NMD0zy7bIF0ttXLnC0OavfX+V0bkiI46eeeZa+WO54flxmeHtT8sHliQsdBlh4k5hpUm+vzne6c1yy/PEwG/+Px/+669KrViQUGyKRYT9BdZFosIEqsVyqM+1/mwFMeva6xMcpm4j7vbVcZIZZLq280Kz17oxQKBkbJMj0gk6LNBu50J1WHziEymobZGSsvLYseQCTURtFuAYXZmSgJ+dv+yoR/mdw99e2VVpZSRlMsu83YO9PUUCZYOAeAe73d8y8TJwgPSAe0kb0L/7ta+ZwLwyWQzZqHkad4X92QvPXC3kboB/7kAdwK/CM4rtuLp3IvtjiyuPecftUo9y3/99KCVWt5mqv/fmzoVBFEAJjDGpqCTRvtLIOP37j+gwOtL121ShhopAAWg+X8v7lQ2HjYVdvd953aom8Xf37JHVtSUKyP4v08OKBACvAKEAESf+tUuZae/8o7Ngv67Z3hO7nhhRK9nLM0IQgW40o6m+gpdYPz6qUHZOTirxwBgqCNbUAJ4hVEn2dF/P9I3zxbQsPEsqFmsAMSReQBw6c8+G2x/7Z2bFRzttiVGSEuQRrAISGXXSNIlxhtgmCqAFUkQ7aM/SBsA6YB2xhAmd1tvIuMNKMcPnmsybtxbWGFAL3pyFhEndtbLn1zcKftG52L3DcD6yau6dZcFLTvuPQBcgK7ZDWDhRqAqLC/3BUkQfWYRqPKhJM4s7lnKdZC4INNBL++WyVAf3u3YjsKcswMC4CXxFbuhtI2xIN4BuQrXBcze87IVB0FbUrXD9LGtoVKDpJNJmJhDX33nZg1AZk7dum1YpUkkJAtHRIO4AcIsEhl7xgA5GQtaQDx1sgC85uQWueS4ZtW/3/nCqB6PCw2yq58/tl9ufXZATtnQKB+6wPKpf+S1UdnWMyFP7hqXr733WJ3///1wvzzVM6VxJHrPNzbonGN3i92Fy45v1sUUOxM32RK1z711oy7QiEHhuWSn6m+u7Fbwj8PRb14Y0XOc82FxnyTL4+yCA3fkMVODtqbdZvdiTLsViMrDt3plldTXVcXlMQraZxIDQEn25Ju22PYQNo+Zg1DddwF9e2NdpZQbO8e0SZQOfeCeCcDjzQ5rDoDndwB9MscZ5zgnA+Zo3pHNIOUxzL0XrLqwz4ikwF3BtL2QdbLumRh3HqG4k4wJSjWSGrM2tqJb3Qyge93sZuJYDXvAfWE32Tsr+xHATu7/XdIpm1bXJiS2ART/1WXrNXARKcIXb9qjzKop6GSRvMDWoSnm2wYmlGcGFhDQdMHRqxQY8jdgF8YacAogRCONLhd5Ro/t+qFA6IouDdz7jq11BnxwfeqAhUZagBsG8oAzNq5U0PbQjgnVxqPRNVIP6v7989coKw1gzSbLJrIggDie9QQeulPcs1tAn2H1YV0B4wA3ACPSHyODQX6BTvr79+/XdiIvoc09I7MpF+Lo1NFCO4N23XcRjfTfXNmloIvrIa/5+3ds0rFFWsNPZ+loqFSghtSJuAU+UzoaquTUDda48/lCDIP6gD81qCCTQkItGFxcTz5/w+tqOUk/2V1gLEnKBeBlLLDbJBAUIM3uzLvPaFdwy/1KZ8PIdWCV//zS9RrICaPtdqRhvsB40+6v3tarOnLuz+UnNGv/OZ5FCZKdv7x0vXqZA0YBt1hFEgwMA29kU86xgelH5gL7jczHObfNcYB7JFgE3LKooD8sLplb2GUCqFlE+PxhzVzL7qwGyHbUyWv9lmyLhRI7MASvssDVBFYRMg+3yQnrV8p37tkjL+6dlKtPbpd3nLlG2/qLxw/I7dsG9Tvjhx/eKpO+kPzokX7Z3ufTsaA+rEe/cUePtukjl3WpNIb5ipXmy/tn1AKVBSSaf66LrSoLU3aUcO3hOaEu5hTSNCRIxeRglv0nWG5HIqdqrY9bNFpnZ86aCjGB88rs3KwFrF0699ifhmknEFXN2V1Muw3adeyb662s1JFIzD0mVjWL/FBAgnZwqullKBiyrCOzLADFqopyWVUf32VIzrRbV07qGnMIse3JwLYbyBvmHfYdAN/Y2Kia9UzgXUewpCTBSYbzSdREwGqy97O8jYf9YRmBOyOkSQ+iol8Uz/ZMp5TKpAPulvbdqi0ZcLffid2QZMCdN1/rzxxQt9R31ZPLLPWIF+56bJ8DPgAY37yjN7YRC3BHtgLbCSD+zPWvJ8g8kDfAdsOEAgqRjb3/nHYNFAUUwAJjJ4juGhaQQl0w6qjUAF0PvDqeAJiwTQQgos0GbFIA0wRF3vTMsEoBAOgAfVhxgvsAkkgisONDHmF2DJATIMNhx+o/Hpyf0Mc9osh0/uACS18PQML9xQ340HPTP4AQ+noWEYwRAAvAbXzl0anjnIMm2ljyIR3CVSeZdANg/4W3WvKPf7L90pPdcQD1J6/aoOAMLT0g8qvv3KK2mb96cnDezgKMNZpmmGPcQ2DH2YXgM417CvAnALW6nOvujQXvGuAOKEa2w04BWmiCWPcMzcqL+6dVjkQALvcWkM54MHYs6Jg7H/35TgW06YrKc67ZoOOXLDiSBR7AHU29ycoLmw3bz72+4wUkK0FdaHz66g1qn4kfOSCZL1DOQabiLgD7957doTslLDS/fntP0l0ZAA4LKmRPSEu4P53NVTo/WJwg6QI0w6QTrwHQ/4tLO1W6wxx5aZ/13YFVJwtMgofZEegfn5WLjmqUM7eskn+7e4/q19911lq56uR2ufP5Qfnpo/s1KJjyZ5dtlBO7GnRuGYkYY4wu/xdPDGj9SJZoC1agv31tXOcYc/PPL1mvMSZYrxKczXcMOxP85BldiztOVZk83TMVyz1QuE+a4qg5KXCPWfdZbUwlleEwfyBgB3DGqbe4PCYk4elhlceYIFOjbQecW4mWrFibyooKWdesljIy55tyBKJaa4JgwC+hwFycUXQMH0QGCZb4mUo6YwAkbG9DbYWSDKakAu4pYHtRBaYWYhYlCzQ14B3GHW94Mq6aINhsdO9u2UxnZ6crvqAYjDULMZqFqTMn4M7Dd98r43kB7k6pjOmak3X3gHthbrhXa/oRYPv8r9/creDD6eOsjPvlXZqN9KEd4+pK4SxYDuK1DmABSCJZIEASdxAAO1pfgjPR+pq5DRBDJw3wgxkleNVZ+EJBXz46E4pZAsLKnr2lUUEhYBPdO3KSNx3XpF7xP3l0QLW8sLbY7BltOEw/OmC0vkhVssko+v5z1yjgBhQa5t7ZPhYRgN3fvDiifaK9eKcD+mHpDcOMJOjcIxvlpM56XWQgmQDopmoDX6rsLPA+AYgsopIVrodUBJAMuw9QPP+oRhmfCcW8vN3nIZe54oRmvScshgD8yEgoJIdCikJQKQy2CcTFeeLDF6xVVxSTLRXZE4smFlfopZHOAEaRUGHhyWfZ+UeuUscb7hEgMlNhviDJGZ8N6XVMu8x5XIsFGFIWI3lhkYOrCrIkMsoyZnwFAtbffEKL3hMWkyzmUjH+HI8rDfcTWY1TAuZuM4sjdiQA7wSZPvTahO5ssNjgvqG/RyZj7i1ONwRcsytidllZMCFl4b4ytyamZ6WyTGSdWjfOKkg/58gmOaW7Ub53756EdjfUVsqRaxv0WSH+gOcMTT07WvzNPCSGhLaY51DBZ4lIS32lJsoiG61pMwD/ipNaNAbiidcndKfE/Rxmum/L+X1keA3VLtvABOBuw1cHrjIadwN4ScCE+wpZUC2gb229I4+JquWjUx4T1r8t0G5lQi0rKVV7xTWNlRIMzMnsdNyGE4APyx6x60431mqYoQuCxKPK8Ft3ML/02QPumWetW+7C3wB3mHfAOhlXTYKndOx7soUAlpNYRTrP82Qzme9JfLGZJDhVnzvH5DeMe0rgrmmIo8qoGwtIw6ob9xk3475Q4F6MXu6Ml6dzz37SFfORsLHHrqtXjbNbaoFjCZKCwamAsozOAnOFzSLsHlvzJPXJpliPn7WjtZgCoELqgCSAqvAnB6AvpiANufbUVnm1zxdLduSsz/riti3bFnOhJOfC5ANIYeWXQrJAV/CjP76zXm5AYmIvRkzTYGyJRXBm4DTvAfhxdeEekqCKxQntJ7gWQMluRSaZjAGX1MWiiwVAsnNYKC000DjdLWLeo9FHBuN2k8nzrZ1Xnc+X+CxZY2EhRac/NRCysqpKAGLpCmNkvrMK3fblXn9LfbnuMCWUHIE79wo7Qu6jylYcgaglqmV3yGNiTLsF2rnLBCxWVpQItv6+yVHb8tFycyEwFTeaTMXBnyc/1D4AAgbf+vmfY/NPO1wZdzMSyVxnAOxo1blnMO7o3pG/mGc2Hfh2g/uuri49n+Jp3jPNcPcjmiNwf7Z32rKEtBMrWS4T860heZmtKz3OBvTpkjBZtcRLKsbdA+653WDv6MNnBJAuALZh9bMNQD18Rid9T5FIfeHaTbqzQQIfJCPZFNi7d53ZrqD3rpdGlA3ns4tgZRhykmolc8TJpu7D4ZhwKKRyi2xKZQUBhZYftFfyMwK5AnfDtltAzWoDEIJv+empaYlELHlM2D8jJXbipFTyGF6vrCRRW5lUlkWkNuqTkO3HDsMemCPZEhlUMxcPuGceo4Ue4WbeAdn4vPPTgHfAPMflIpvhXIJVzbnZaOYX2odD7bycpTI4Q+xRS0gbrMeypyZ6uytYV+COtj1z9tRsgXsxWkLSdk/nfqg9Gl5/DqcRMDEAJC9Cv53NwgdtOAHHbz15tTLV6OKRq1CQkpCJ0+l7fziNZ7Z9JTtlMJSZUdVMmjVk5/FKPkdgbWNlIjB2CL7Njpoz+DQmk1HEHgfu/DY1NSWh2QkJTQ/FglAt0O6Ux1hZUKHpSkvK1JKRY0qCU1JXbs2DSChkMe120Gk+gXu2Mhmre0mu7JIM5fNeFHNdbvBOcCpBqsZhBrtIki3l6jgDcw/zjvzGLAIPBwBvSbqiGRc7qeZE3oG7vStmg3UkNG7gbtHvC5XKeMC9mB9vr23eCCy/EUDWgsyoq6VGXWOyZciJKcDbH6tD7D2TObEsv9FY2hYnk8kkawEJYDRjpVfyOgKLBu5qQGOh2YnRQQlM9IO8E91jXIGogAIje1KZjX9GKqOzGkAMaA/6fQk2j/kE7k11iTs2qR1lPODunmhurTrOMGjeYc4NkM+WPXcuBFgAAN4NYD+UgTsWpixwZ2Zm1JWJhQ6Bvmbhku3DnTVwt81g1EZumzrLOGwe7eypAPJ5zjJ5Bu7FagnJgHs692ynnXecNwIHbwRgykmgRRAk2RNx6cF6EqcRtOVJgWNZieAtPzQZUDnSWZsb5I3HNGm8A4HM23oIvjx4fVqOVw6HI+LXJDrpCyCvproKIWymQ733cxiB6vISddlJKLky7gR9ikg4MCsTfbskTBCpOsWw1W6xiprZ1A5E1feiItVkLC0FqAckPDspK6pLpDQalsDsTEzjbtqVL+Cei76da3uMe/LJ5ATWJliV13LRvLsZfCwiCVg9lMH73NycDA0Naf4BZ2GnAvCeS8kZuBMYdb86yziBezx7aqGBO50rRktI2oVHtT/kfXvnMgG9Y70RWOoRwCt6a9dK9U3HGx1/8+39M2qdmSpIGKnGuUc0qIUk9oYAflxMHtkxrp9HhQgYXepxWerr4cEdCGbWt8PmkbXRK/kdAYI03YGaMeF6TMOe6CozTyoD0I+EZXZ0vxVYGtO1m8RK1k/Lw90C7WVl5VJZUa7HhnwTEo2EpL4iKpHQrJWMyVXyBdx53mH1ncVj3HOfU27mHcac3TDYY/4RcJoN8+6sB9C/YcOG2Hm0Kp1ePvdWH9wzYNgHBweTNsID7gf33ng694M8/t7lvRHIdgSwjsQSji9usn4Gw/Nt5JLVhfsK57I8D4UjHsue7YAnOc4/55cwbGyGkus2cqb6vPetEWitL1fXo1hxodhsNO6Ar6BvXObG+mVOdek2QNfESpZXe4KHu0SlprpGI1vDAZ+E56bVNaauPJAUtNO2fAF3t75d605TeTrGPZs2HcrzzA26GxoaFLzzejLZTKqxcDLvsPcEq5p6DhXJDHr2gYEBgXFPVpYMuJMRb88wLJNlBcNPy2Um0RLS0rvbr5tjafkiNO6cXqzOMngrD09nDrQ6lB9or2/eCHgj4I1AxhGIRmV21jI5SFfKSkulys6ymLFO74CcRiBX4G7AasxZplQk7JsQ/+SgBAJ+IdA47iCDPCYO2o2tZ3VVpZSUlkkkMCuhuSll2yN+n9RXp5ZBZQOSs3GVcevbFwrcs2lPTjdimR7sBN2AbWwhYc4N4CZgFeadkoo9d7P3eLtz3qEkmZmdnZX+/v6kd5lxaW9vV3vNXEpqqYwCbKsqa5vL+pMtYQPcY4Go+p5t/ZgA5K3jnZaQxj7SgHpnY7Oxgyxm4E7bPJ17LtPPO9YbAW8EDscRIDCLf5mKZwGZaYQW/v66Rpf8yKlvV1SbmDXVDdyjEhb/yF7VqftmZiwPd5tlt/TtVpIlQ9SpRKaywpLIzIxJNByUSMAnpRKZJ2Fx9ioboJwJuJeXz/dvTw/ck/DtxkVn4UN+yJ1pgDcAFOaYgFUDunkNEA6Tbtxmkg2AE7wDYDdu3BjLqsp7MNaAX/6hD6cuFgnLZSeur68vJdvOwsYsVHKZHCmBuwL2JMCd1/A6xs/deLkbf3bDvMcZ+PnA3Rxr/UzM9JQtcC9WZxm649lC5jL9vGO9EfBG4HAcgbnZzHEB6jxSWSFl5UXq3R6JiD8YkrAjQVBVVXXGBFHFcL9JGNfqDky1kWzc/nG+vt3G80JipcDMkIRmJsQ/NyehsC11sVl21arHsqNaPTagDrY97J9WNxnAO9Izt/bcjFE2oN20yTon+RkrahKzpaYH7akDU7NtTzHc46VqgwHesO1IZpDKGPAOE0/QqRPQpwPvnMcCAJcZCvKSiYkJTfDlBPi819bWVvTgnfYD3J3FLDwYq4Xq+BcE3GHXCVDVkBOzqJ6XhMli4VMmYYolZYrD9VTA3a1D84D7Uj2S3nW8EfBGwBuB/I5ALm4yMHClGTKl5rd12dfmn52TsO01HgeaOOBUi2BdVMRlscCd7KizI7uFAGOcgVTLbnTt+tPWutsJmqoqK1Qiw3HIa0L+aYkGLc0vweKV7uytWWrb5wP85OPeVD9/8Zda354iZ6ruQHglHfAmiBxA6mTdeYYB2dl6vHMcAa8sBIwDSzK9O4uBjo6Oor4huMhMT0/H2kifcJCpWWROikUB9/RJmOLyGQXv7uypiwDuxWwJyR3y5DJF/Swt+8YRZEVmzraVlXL/q2Py2K5JCXtehMv+vh4uHfD7Awksdap+F3PSpUAgMM/WzfSjHEkIiYWKuPAZ0lBdlthCG8kmY9ydgDUaCkhwclDCQZ/FtoeCliwmEo4HpxodrUSlorxcyssrNBI05BvTgNRI0B/T4sK2w7q7Sy4gOZ1URm0ga1x9TROYmgK229KhIr6pB7Fp7iBTgKkTvCNrQRICG09xs+fmNZh1gC7Hof12aubd5yGXoc5iLSw6YNud9o/5anP2wJ3RMfp1ievcVRbjyJ4a83LXY219e0J2VVsznwG46+UcFLx7dVyslpC025PLFOujlHu7cBExVn/qVVsqYpxF+ELgdwDGuC8kBCcXusBMXXJck1x+fLNUlJfKb14YkVu2DS/JtQvdN6/+w2AE0Kv6/Xb2zPT9TWcDGQlHFPw7d2lh6gwwKORIcm0/fUgTWFuLc0oRs+4t9eVS7Wa5swDuAOTAeJ+E/FP6Be3zTVt2jwrc47p2kx3Vsn60vOIj4YCEZsYlPDcVD6ATUZnMYoB7IsCfD/fzJZNR4FjIibWM63YCcZ5BWHcn6DYsOsDVyEPc4B0t++TkpMa+8B6gHGtJZ6CqE7wD7BfLXBdyyJH4jI7G84LQD4Jv8/EZlR/gbsWfWAGqEbezjC2nsaU0Cv51tAD1luuMs2Qrl/GAeyGnnFc3I8AW7gfPW6MJd5iXZSWiXzDYCJaXlUplWYlUlJdIWUmJbOudkh8/kjxyPJ+jubmtVrN8NtaWy90vj8pNzwyLL5DZUi+fbfDq8kZgoSMA+wRbnU1JFpiKzCaQATRXVVYWVBefjT6/0G3IZvzSHTMvY6qFiPSUdIw78pbA+AGJhGHZoxqUGo3CtDs07bYXO4SGcQTiWNj2kG9cmXlnqXcz//ab2YLkTIGpbuCes0TGgdizbdNi789yPd+AbJOYyQBtI5NZs2ZNzO7RCcIB7WNjY/O07Js2bdIFAMUN+PF9L+aye/fuhOaxCEEClI+SFXDnQk5nGbC2ZlB1BKgq8+4C7iZ41TDvZjffgHzjVJMKvLuToTgfuGK1hDQ3xZPL5GN6Htw6AOgffXOXbGytmdcQwPLOgVlNd8+8xgf8548PSDBc2ARcn7iqW9vzXO+0fOe+fQW/3sG9A97VD7URSKYLT9VHJ2sNYA8Fg1n5vlMfNpKl9hc+fwMMnAS57p6Vl+ccSJpt0qhiBu4Z9e0O9G5AvLGADEwRkDoWc4xJYNwd9o+lJaUqFzKsagTAPzko0RASmXgpdGBqMjcZD7gX7lPFGagKu05wqgHdxuN99erVsYRqBoxPTU2pa4wpph6ALppwtz0kjH5TU1PhOrLImkdGRnT3wBTGAbY9XyVr4K7gPea/boH0zAGqFqvutoSMAfckchlrkWCVZFkMzUNXzAGqtN3LopqvKXpw62lZUSGdTdWqISdZyRUntci6VVXyXw/1yYOvjS9p495wZKO875wOzdj5g98ekJ7hzOnil7SB3sW8EUgzAoDnVElI3Kc59e1snQOYM3m+5zr4lmsN7Px8/XOyumg/SaOyaUcxA/fq8hJpcTvKlDiU3THbw7j/Ib/Blgenhi0tO/vmsOgh7k0wbgMZjQqgvQxNYYy6j0pwakQZd3cpNHDPTSaTOig1BihznWSH4fEGdANWAd5O0A1QR96C04xh4dmFg213FmcdsPQ8p05LSYJSi1Umw+cVvu3OwFoWH+xC5KssCrhv65mWUR9bZok69xjAR/ZmO8s4te/ZAvdk4H25AHdP556vKVo89Ry7tk7+4IK1yrJ//sbd4g8WXtNuet9UVyEfuXy9NNSUyw3PDMl9r4x5AanFMzW8lmQxAtl6t1MV2mi0oABDAtYKVQicrKjMLpA026Ba2lpdVV20bjjzEi/RYAPcY1qQRCtIwHpoaliCs0hdNKNL3EnG1rbHMqTqzYrGgDuWj3Oj+0Qi85MTptK3a5OyvOkOgc+8M7KXyVhXnHdN1wvZtinLph+Shzm93fEpd4Ju3nP6uzMAaMGT5XQw9QB6nQsA3GRM4GoxDiC7B8PDw7Gm0X8WGgu1fkzWx0UBd2cGVRNEnjSDKq4ytpQmlm3V5tUz6dzd4N0A92J3lvGyqBbjI7XwNhFndvXWVrnypBb59dODcttzIwmVVVeUClrN4ankSWVg7mfmwjKbAezXVZWpfn1qLixTs/Hgu4uPbZLrTl0te0bm5J/v3ivTc4UDMwsfJe9MbwRSjEA0qgGdYVv/nGmcDITKht3OVFe697MF7rmw7cWeNCpX4A5YJaCUoFQrmVKi9SMadytjqknOkgjc/aN7BalMslJI4O52k0ktkYkvE9IBdw+0Z/+kGdANyMaX3WkFyXuw8UhmDHBPVTPH4kgD8DXBrkhwYOyTOdNk38LCHXngwAH9rDOlEEG0uQH3WECpJZWxgDserkYSkyZA1Q5EjQN36+FOBtztxz7W8VTuMsUcoErjPZ174R6Opa4Zvfsnr9og+AF/+aEjOSUAACAASURBVJYe6Ru3Hky29E/pXiHvPrNNgft37t0vz/ZMJfhNIHH53XM6ZFvPlPzo4T4JhKJy1dYWebXPJy/tm9ZjAexvO3W1nHtEoz5PoXBU/vGuvfJaP+nAy+T3zl8rx62tk+/ct1+e2j0pnc3VejztuunZIdne51vqIfGu541A1iOQC/DNutI8HJgtcMf2MJtFR1lJqVRVV8UCPfPQxLxXMS9jquJWF8Nu2GdF7UEF7YBv9WqXiEQIMI15t/M9bmII+DSLG56TaEkBf4qSKjA1DqUzdz8V475ott3VCA+4Z74X5ginPSRBmU6HGcO6I3UBhGP/yHdeKotI6ly7dq0CeI4BxJusqcUG3mdmZmRwcDA2UPQR4J7vkjNwpwFWnE9UxmZC8wJUeQffdh7vBH27C7irr7sB7orUc3eXKfYAVU8uk+/pevDq27y6Rj52ZbeCb/Tt036L8QZoA6DrqkqlbzwgxF68PjQrtz03rDvKm9tq5KOXdwk7RD95tF+e6ZmS95/TIWdvaZAnd0/Kv99/QNoaKhX4H91RJ9v7Z+TXTw/JcWvrpamuXP7zoT45ek2dfPC8Dq3jy7fskVO7V8gVJ7bI6pWVCvpf3j8j3757r4J9r3gjUIwjkG1Q51K3vay0TKrwXE9Dx+ay6IBJNAF5S92XbK6XMTA1iVSGTKfBiX6JEFgak8UY60dL657ItlvYPRoOSWByQCKB5KRCOn17UQB3B1L3QHs2syvxGAOqScAEQHcHmPI3Uhq04E6g76zFvI7cpLOzU9l7gLBTdlIs4B1JH77tRvZDu9hVMIuM3Ecw9Rlpgbvi6dj/rEqsbKhx0H3/q+MJjLsCdwdI54E2f5vfY24yKYB7MvhhcL3z87XYA1QZL491z+d0PXh1/eGFa2Vr1wq5/qkhuevlUV2cblpdI3/8xnVCMpMnd08pWAdMv/XkVvniTbs1GyCA+6T1K+SJ1yflx4/0adKkj1/ZLXPBiPzksX4hTuQdp1tMe+/onAJ5nGned0677mjd+tyw+ra/9ZRW+eGDfWpHefrGlaqvP3H9CtXb/+zxfnli12QaV+mDN27elb0RYARUJlNArfpCRxn3GYBFOuAeDAQkGJqvz3ZfE866Bra9tHShzSn4eUkTLylKTmTc9S8brQYnByTkm7BBu2X9mOjbboME5xd3iSWvIZg1mkTbzhmFBO7Jki5lksp4Mpn8Tr9MrDvvA9rdUppkwJ3XyL66efNmPd4sAqypWxzLKnYO0LYbl0Q+V9yLjHyNcEbg7gTvhiHX12xw/mzvtIzNWAGqlt3jfOBumHfLw93ydeenKW65zKEE3D13mXxN1YNXD5rzL123SXXnMOCvHJhRicynru6W9c3V8tzeafnpY/2qbz+5a4W85ZRW+eKNu+WYNXXyvnM7ZGV1uXzt9h7ZOeCT95+7Rs7Z0qDSlu/dv19lMAB5vsS++Zte2THg0zrO3two//NovwL83zt/jaxrqpJbnxsRZDc3PjMk52xplJO7V8iD28cVuCO/8Yo3AsU6Aj5fcUq52MJX4J6i5MK2p0sYVSz3JWniJdM4wLvi9bibDN/nc/07bFbdBKQC3sP6hR8PSLUlMrG6RPxj+1Oy7RxGngzIjWQlFyiWTCqTm5uMwr+Ugam5tKVY7nOxtMOAaiQjTsDN68wdpCW8bhxXnIA8Pi2tO4AF5Mknn6w7Wk6HmWIB7rDtTtcs2PZ8Osm4FjTWciXqNlN3HGVYd7eXu9G57x6etYG8ZRkZZ9htuYzt764A3qWTN4sAuw161WyBe7EHqNIXTy5TLB8hC2/HRUevkvec1S7b+33y3fv2y+RsSLpbqhVwI5lBOvP83mn90rvs+GaVvCBdufbU1fKmY5tUp/6123rkuHX18oFzOxSs//LJQbnrpVG59Phmeftpq+XF/TPy3fv2yWwg0akGN5nPXLNBmfWG2nIF+xwDk48u/lO/2qULCq94I1CsI1CsMhkFj5WVKTMZkiF1zp+d5aqy7bXz8z0U2z1Jqm9PA9wDSGRmJ2MJltC2xzKlqkQmIiWxbfk4xA3NTUpoeiQl284lF5sx1bFGmOdBQyySuyyUcfeA+8JnsQHVLJDdvu7G55z3nPaQqYA4WvkTTjhBF9ruYNeFtzA/Z+JBjwWkKbQRG8tClZwYdzsNUxykxwJUZ22wbnu9G6kMINxm1zWANfa7ybRqwXQjgzFrh2yBO2cXe4AqbfTkMoWavoWvl+DPP724U9nze18ZlZ8+NqAXPXdLo7z/3A55+cCM/Ou9+1S6wvbs/724UzXutz8/LH9x6XrZ0larQaZ9Y35579ntql2fDYTlCzftVoYe0A54v+OFEbV5dOvUsaCkHuQzv3pqUG0gLz2uSa7a2qos/2+3L62XfOFH3LvCoTYCeJ+HXdkyi6WPNdXVUpJE2gJoDwT8moMkm4J9pWrli7ik1LfTZodUxnDPkdCc4AhjaWMdbLutc7ccZqIO4K4VCfaPQd+4hGcnUtBw1iAtNmOqdTVT4r8lk8nYXUxxd9L7t3vAfXGT2gBxk03V/I20xBRYd/Tu1n1i52f+qAPcyZZqHGWc4H1xLVz82Xv37k3wbUfWU0if+RyBuyOg1GRKjYrc/+qYJZOx5TIJlpBO4J6gfTfM+nzgzjC6Py6Tadw5rtgDVGmjx7ov/sE4WDXArP/hhes0UBT9+VN7rGxosPDvPrNdrsca8nnLGvLMTQ2qR8c5hkDVv3/HZt2B+ptf7JQ3HtMkJ3TWa9bTnpE5+dLNe/Sc823HmeufHlLwTqKnmopSqakskzFfUO0nr9naqoGsMPtsLX/ovA5l3796W888hv5gjZN3XW8Eko0AABh9e6FtHRc6+smkMrkkijLXLXYLSNqZUt9uo1qTL8nAWMsR5sA84B5RBxkreYu6gSQMfoko2+4bn5cl1XlYfhMvaQdi1SeTyaQD7ilge6xKD7gv9OmyznMGmDqDVJHPaUZj3NlKS6W5uVl3v1IFqgKGkZ8Y3bg72HVxrVz42W62HQtM2ppP33Z36xYM3KnIyGK29U7J6EwoOXC3M6daoN7SxCnGVxAfXwiY+kwDswXuyyFA1QPuC38oDvaZFx69Sq47bbVq2j/xy53qpERBh/7hi9bJjx7qk4d2jCsoR77yk0cH5Ok9U6rf/Ma7t2h2U+whAdzo1QkyRXLz7bv2aj1N9RXy0cvXy3O908qot6yoVB07daCJJyh2Q0uNautf7ZvR4Na/vqJLpTlo3cd9mYPmDvYYetc/fEcgDHNdxMCdO4OzDNlTy8vKRNsbDMQCzLK5c5qBtarKyhZaxCWjvt3Gv/QHX7jAeL8GmOpWuVo/OgNTbX07jHuszyUqjSGQNQTbjg4+RVkscJ8PpuOvJJPJLBS4e6A9PxPagPGmpqaYNSTB6oB3A8Bh5N06eHN19O0AYvTtBKgicTO2kqkY+vy0PH0t4FkCUp27BySMoh+FLFkBdwtUW80wzIkz4dLu4TnZPWTp3FXfbjTtWEfaLHs8QDVuFRnLoGrnbXDL7J3gPRXjvhyAO+PmyWUKOY0LUze7de86o03Z8gPjfvnMr1+PXQh95ieu7JZ9Y34ZnAyoZSO6dfTsFhgoUT07gB6G/Z/u2qtM+nWntUlnU5X83c17lF0nsdPpGxvk8hOaZWI2pMmXqOeFvZa/+5+8cZ34AmH5n0cHJBCK6PsfesMaDXi9/plBBfxe8UagWEcgl2ypB7sPi0n6tBwY97WNlcmzkdqyBKNOYBwi4YD4x/ZJNBSQEpW5WgGpypDaTLuVHDXRSgaWHsY94p9JezsXm3gpFXDPXSaTNCzVaUV/sKflIXN9ADbabyQxBnQbnTvsNGy70/PdWmzFM60agL5p0yYN+jRSGWeg6lIPFs9Db29vbKHPggJte6EDZrMG7ga8JwB3m3WHhXy2d8pamCdkSLVBukvnrpaSZiFgHx+ziHRoCrMB7rRrOejcPdZ9qR+p/FwPZv2ak1sVkOPy4ixkS+1orFRd+sBkYJ6zS3lpibBtOzkbVpBuCtpOnz8cewb4wmysKVfN59BUUJl5U9C44xiD24wpXJf60L17JX8jEA6FJRAIWLpdsbL7lZeXFXUynfz1vjA1FbO+PZ891sRLuNOwEi/Cgr69pb4iCXC3bB+doJ3mB32jEpwc0i/0kmhEIlE7KBUAbzSxlqI93tuoSGB6SCJBv0RD6YN68wvcCyOTKc47WYSTK8smGTCLJMaAbYC7U/ICqHc7zPCa0YtzLO9v3LhR6zjYQaoTExMyOjqqI0BbkMiwM1DokjNwVwDv8l8Ha9/n1rnbrHvaRExGMmOjdktC47CJdPQ+FePuAfdCT5HDu36Y867mavGHIrJ/LJ7G+PAelUOv9+FQSAKB4DwttgYdVlZ44H2Bt3zWN1u0+vYFdinlacjpKiqLUzKDTKaqvDRr4D432iORwJztLoGWHeAO656YJdUJbkOzk5pdlYRLqbzbneRFqoHMBjC7dfXUlTe2ncriNvb5niaHbX0GuAPEWeQaO0inpp2YE4A9Pykw2LDwzmP4/YgjjlCAbED/wWLde3p6Yjp9+kXg7FKUnIC7gnaHLt1ygbKCS3HSQDITC1B1AXfrgU+tc18M4+7JZZZiqnjX8Ebg0ByBTF7dFeXlUlFZ3I4hxXhn2MHwBw6vxS47NdXVVUmdag7mPUoK3B3OHQkymaBfAO5q9YiDjNG2qzOQAe5A57i+HScZdO0cG/b7FqRvzwawmzFMBtxh8fnnLulsINMFpubSnoN5b5fTtZ1yGXY3CVx3B5mSaZQgVgog3pmJ2AD4tWvX6ntuxr3QEhXnWE9NTam+3RQkMulyQuTzPi0YuMdAvK1hB7jvGZmzLB8z6NyTBageDsDdk8vkc+p6dXkjkIcRiOB6EpAwH1xpynLQMOdhNPJaRcAfkFD48AueLjZrSCOT4eYmgNEUwD04M2JlPLVlMgrcDXgXTZseS6lu6gsHZiXsn1EryEggvb49VeKlXIByMuCeq5uMNR4pruox7nn9LIgtuEpKVMsOMMeNBdLEDdyNrzuvIz3R+5QwV0uUhe/s7DxowJ1nY3BwUINrKSwu1q1bV5AxS1Zp3oA7jjH3bx9PqnNHihvTvluoXrdPrcBVO+A1SYBqthr35ZCIyQy+F6S6ZHPbu5A3AhlHAMYHd4NMhS94TfxR5M4hmfqxlO8fTjIZ97iyjV9IO7hc7mNS4O6ioZ0ZU+dGeyUSmI05yeDjrlIZR1BqAtsejUqYgNRQQKUy0VD6XZZ8JF5yA/dUMhkL9KUeraTA3T4+l4VELvfjcD7WBJsiKzFZRp3AnbHhuWlsbNTPW+wfk7nGAPy7urpiDjVL7elO0D2ZUs13B245ON9kW4xlunNBk8tuQU7APSGDakw2E0+6ZGwhE6weI3EXmZgdpC7ak9tCpnKWSadxp/PLIUCVdnqse7ZT2zvOG4HCjgAZPfkAztZj3JPMZH8/it2/PfueLOzIYtqhySiTUXRrsc8Adv/4folEQpZ/e0wmw46U5dtuLOYsYGtZQAZnxpSG5/xoOJB20BabeCmZo0wqtj09cPcSLy1sdi/uLCOX0R0dO9mSW8OOXAbQbnzfrfsYv/No30nGRNDqwdC5E1Q7MmLlb2HRsH79+qycZLCNNGRRKBTfjWQXgj7xzxR2JJyFfjIutrbfGo2oGzEnuTfJLCHtc5U93z00J3uGs7OFTCWXscw3Et0yjO97uodwuejcPeC+uIfeO9sbgXyMQC7p7M31ik0CkY9xKFQdBPv6A+kBXKGuXQz1FtNcwQbSxub20CTqQJz69rB/SvwT/RJlFwofdsO2O7KlmvE1wB2v93DQAhlWttTUZbH+7Yn9sP5Kx7anwwwe235wnhQAKHIY/jnZdAPMAcK8h3OM003GCdx5v7u7W/3SnbaQ1v0u/F7J/v371YGMQhtJCuUuBlIjBwLkz8ykl5Blezdw1Wlra8sPcAdcj06HBNbdybgbH/eYnzvr9kjyREzJdO4Gxmdi3JcLcKc/nlwm2ynqHeeNQGFGIFuJjPPqxQTGCjMq+at1Ofm356/X8ZqKZa5kkskoxIlJQ0okOD0swekRWyZjGHdLJqPfz45YEAPc0cSrBj4cyqhvX6wN5LwFCMApRVBqbIGRFMelZtsLD/sKMeOWT50Aaz4f3LaPTuAOq4yGPRVwp7cEqOLiYuQ3bva+UCPizpSK3h5pD4XvFZh0+sdx/MxGiplLW+nnhg0bFg7c40A7rlm//5UxR2ZUo2M3jjKO5Ew4zNi2kupEoy23jkuXiCldBz25TC633zvWG4HDcwQWms2zqrJSysrLD89By7HXC1kY5XiJgh6OLIoCWxa207LnckGC1ZxuGLmcm89jjUwmAfCahEuJL4pEQhKY6NMgU3WLw0UmQr4JK+mS5SAX3w0H4KJpD5FdVX8vvH97vMmZvdv12Hko3Cw3koyyp23P59RLWxdsNaAciYgbcPOasYx0MtnumBF05QSEuhMxFZpxHxgYiAWl0knzrKPZN89HFgKWRY31xo0bcwfuNsS2LmwHlVr6deQyli2kM7OqvsehJhGTMu7Z69zty2Ts6HIB7nTEY90z3k7vAG8ECjICCwGVZaVlAnAv1gQ7BRmoRVTqn5tbEOBdxCVTngq3WlpaYu30umSY5j0pKZXyslIpKy1FtJpYVzQqoVBYmTOAfLqYCOorrygvCtBOJ4xMJivgHg5Z+vbgrESNvt1IZWJJlxKBOyA/HLCcNRTwo41PUdLJZBLal2ESOKF37jKZ9Lr2XNpRiLl6uNQJyIVVJwDVybQDwpG/IIUBwAPcjae7O0gV4L9ly5YlBe6w6f39/cqk57M4te18xjj178mukxNwVwCdkCjNOMQYf/ZEnbvTSYbTkMsA4q3PgBRyGRP06tK6Z5MjcjnJZTytez6nvVeXNwLZjQAfiEabmN0Z1lFVVdVS5jnKZD1kxeIoY2U0rbSoV5tAcnbCkoo4Uoem62E0Kv4AW9/zwSmgorysTJSpdwP/rEctvwc6ZTLpgbsFZiPhgMwN9yj4VgcZwHs4LNESy+PZYhEd38SRsIR8E+o4o8Ad5j2NrWohgHvuQaleQGp+Z1nutWneDL9fgTkg3RmYCpAnANN6LEtUgmICVN3AHUB/7LHHJpXKFIp1dwal5t5z0UWI6R99NVlWnbsJxnGGBUIqAJ834M7FjL3j/dvHXIy7JX+J6dydAD6lXEaXCbGxOdSAO5k4h6cPP4/jhUx27xxvBPIyAtGozM7OZe0iY4GdEo30Lyu3Mvl5JfMIFEtgaqHuHYHNTq23btUXCVh33h2nTCYr4B6as4C7LY0hQFUBPEJWZd5d38nhoIRnJ239e0TCc9PzjCWc7Umnb09oX4YpZhj33Nl280S7LuCQ03j69szP92KPgDgxum+AuQHZgFokMk7pDMAeSUyyIFZe27Rpk2rlC61zB7/iCONMuJRqHPg84DuDvrA4MeA813FjjFgojI+PJ5yas8ZdH1sXgtbNR4cfu5HL7LHlMnGwbttCuuQyTp27tZ636otfy/ojG+DOcctJLuOx7rlOZe94bwQWPgILYdurSGHvgfacBn0hUqScLpDlwcUSIJplc/N+WK7APTA1KOEZSDcrW2omfbtTJmMFpiKZSf1NncoGMnfQbp2RO9ueHrh7oD3vU3BehQBg49/Om4Bb4y4DAEcv7gTu/I0tJABY755tH2l+x4bRgH93FtV89mZ0dFRBdCbtOmw67QG454v1xy/eOWZ5Ae4moDSWLdXYQo6gk0vMokoAqtG5O+UylgVkkmRMjpVCtsB976hfZgPpsyDm84Yupi4PuC9m9Jb+3Ka6cjm+s14aaspl19CsvLLfZ0m/vLIkI9BcVy7tjVXSWFshtZWlEghH5MB4QONqQmR5y1ByyeSpbG1VlSePyTSoSd432QQXcGpeTzmc5U1umUwCOJ4XnGrJR/xje22duiWTsbKlIoOxZTIOxr1EohKatZIu6dd0BuCeX5mM1Zum+uSB4qndAD2ZTF4fsAVUhjbcKf8wYB1gzu9u8M3fOMfY3uXzgLvJoFoIxh3Gm88yrBzTAXbajt4ewG4WGAsYmqSncN19+/bNk8wsSipjw21lyJ3Anef7/lctuQwyOYtFdzjLxH7PoHNfAHBfTjp3uucFqeZriheunsqyEjl9U4O8/bTVUldlSSZYHD63d0quf3pIfIGwzAXYOzo0y8ndK2RsJiT7x/wSCC3dori8tES6WqrllO6VctqGFbKqriI2wMFwVEZnggo4pufCcv0zQ/Jq38y8HUFzAkBkbs6ftUzGc5BZ2FxeiD/+wq6U/ixYPDSkh2txs+0ZgXtJVOaGezUwVWUxNmhXnXsy4E7A7uyERMJWkF7UzpqainGvLC+RynJX0K/j5mTLdpvjairL1AYyWUkF3D3f9oP7NIAB2Y1zgmAAOf8AviZQ1e0yAzg3Ehqdx46kTejf8XN3vmb04gtlvGkf8hRAe7p4KFh1sqXS/nwDdnOnxsbG5klleC9/wN1K4hRzmXl9aFaMXMapb3f6uUdtd5lEW0hbGmO71Ti/ibMFRp5c5uA+oIfS1QGPFxy9Sq47bbXwOyD9pf0zsr3PJ5NzIdk36pdj1tRJ34RfX1vOpbm+QsKRqEzNhfUnpaKsRL76zi0SDEfkp48NyLM9lvXbUpSm+gr5kzeuk67mapnwhWTcF1IgT3ni9UldNJWWiHQ2V8sbjmyU/3qoT1i4JyvZupwYpr2qokwaasv1fi+XHbyluCeZrlEM+vbSkhJLV7oEiVgyjcfBej8TcHf7t0tJVHz9r9kMXNjBuNs2kJaJe7w74ZAEfWRLtUo06JdIaC5ld/OrbxfhsyFZcd5yS8IbkWAgqNikqrpKSktcYD8xF9XBul2HxXWNv7mzs4B1QDsA2Am+nZIYQDvg3RnEan5HmoKzTD6AO0GzJEnKRsfOgqG5ubmg921qaiol25834G7izQ2zboC7cZEykbJOuYy+ZjPyyuPZ+nf9IFgEcF9Ochn66rHuBZ3/i6r82LV18r5zOgRQC6C97blheXTXhLK8przt1NWyua1GvnZbj+48LVVRMwzSlOdBrnNEe628/9wOZdRvfnZYnrEBekdjlXzx2o3SOzInP3q4TxfjS1WqK0rlzSc0S3VlmTy+a0KOW1svV21t0bH/25t3y/BUHKSfs6VRZgPhWLudbQyHwuIP+DM22wpmrFCv9kuPa5YLj1ml/f7OvfvzMsYZG3AIHBAMBCToSOV9MLpULB7qB6PvXDOtTIYDYCz1p/U/y1HGL3PDe6RE2XYCUQHvJvGSiTuLf7hF/D4JB+KZIPFzj4aSP2P5ksmYJltBqellMnwkwpYCxsyCA3CngeZljkBzD7gvyTR1a9vNRbkfAGCjCXeCc8Oc8zxjC+lk0s1xnHfUUUfNk9i4HWjSdRJJDCAZ0J6N4xjXJPlTIQvtQVev8zdJyRm4mzricjfboz2mU49LYmJyGfvgeVlUk9hCWsDH+LzPj4Z146JkmAXWbXRm+Ti2eFr3Qj4CC68bWcx7zmyXMzatVOB2wzPDcvvzw/PkGO8+s022dq2Qz/z6dZkLLp2U5IyNK+Vtp62WVw7MyM8fH1R2eCGFfv7hBWvlmLV1smtwVr59116Z9lt18d5X37lZvnf/fnmuF9eIpS2GQeM5/8tL12sbb39+RH711GBCQ07srI8BfHcL/X5cDDJ/Hhh5BYuVz71lg0qfYPEf3Zk+jfvSjkhxX+1gB6YCQ2tqa4p7kArcOsO2p5SfOIC7kY+EZsclMDFgB6FZgD1CgGrSxEslav0YRlZjl6UE7itqynUnMFmxXT8t0B52fB6a5EolJSrJiDHvHnAv8Gy0qudzIRkIdQafuhl1A9T5XF6zZk0MuFOfE9TjLKP3FHcnh4wmG6kM7YJhzwawm4FiEWEyuhZi8LKxnMwbcFe47XCXYaFA0NieEZOMKW4HmU4uE0vMlIRxtyB9YkkG3H2BiOpxl1PxWPfiu1uw0B++cK2yOy/sm5Z/uWdf0iDIP7xwrWxaXRMD7jBMq1dWyvrmaiGgcnAqKM/1Tgm6bIp5HwkIAa+Dk0HVy5v3AcssFtCVv7x/RrAObV1RIf5QVKZmQ/oMNNVVyAfO7VAgC7D82eMD2k4Yc7dcBIaKawZDkYQdARhtnB5O7Fwhbzm5VaoqSuT7DxxQgM41TTluXb28uM8C7ehUaXdHY6W8sG9GxmYSpSn0++Jjm+SO50dUg56qIGfAFp2g0mw2KagX5h/JzD/fs0+ZcArfx2jfP3heh0pndg/P6u7IxtYa7cMr+2ZkYtqXoG2n3+uaamTD6loZnPTLy/StpFRaGmq1fx96Q4dsaatVSdQvnhiQfcvss+SgPUmRqMz55w7a7oSC9uqqovFRP1j3gaRLuYB2Dg75EoE7oF0tL1MA9+A0BIb5jIhKJDArUVvv7u53OplMttp2UyeAPRXbzjGAQ3Z95gUTOi6E135FRaVVpQfcCz5NjW97sgshaSP41DjL6C1JAr4By86YFQPc0ZZv3rw5Z+BuWHa07JmcYpztpp20xZkwKZ8DmIlp51osGjo6OrLPnOpsoJtxdwN3ADVf3Nt6p2OAPpZ0yQb4lrbdkssYnbsB7iqxMZU6LpwNcOfwHQNxNiCfA1uoujzWvVAju/B6YdLfeEyTSjO+cluP9I3PXwyisf7EVRs0UArGHZB85saVet7K2nLZ1jslrfWVcvsLIwp+qypK5axNDXLRMatkZbX1PqD01ueH5aV9Mwocr9naIpcc3ywv7ZuW/3yoT7XWMP8sRn/55ICwMD1+Xb38wYVrFcjDhh/VUSfdLdVSW1UmP3jggEzMWgwzLjjIPtoaKuX+V8Z0AcIztnd0TsHtm09sls6magW7gGEWAS8fmJGhqYAcvaZOg8tf3G+dQ98uP75Zzj9qlTTWlqveOT0nzQAAIABJREFU/Z6Xx2THgE818fTtXWe0yblHNMpDr43Lfz/SryCOBdCm1bW6kH/1wIxKj8/e3CjnHdmoddz98mhGVxhkPMhhfrt9TH755KDubPAFfmR7rZx3RKP+/f0H98vGlhq5emurXpMFzJ0vDMtDrw7FFhgEtV15cptccHSLutNM+0Py5Zt2yfBMRC45rllYpBzRXqPtebZ3Wu8B0qg8qJEWPhGXy5mRiPjmlk5K5R6Ww10iw3gYmUyuwD0wOSChmTErSZX6t6cG7thEBmdGE76VUwH3fMpkuCDPfCq2HSwRCPiF2Ll5JcGrvcRiTA0Lv1yer2XazlRsO91Bo45+3QD3VDr31tZWvWeGRV8McEdrj8Ui4D0ZaGcxgcMNbUOuQpCqOY42tLW15c3q0dxSExA7McF3TWoqC+ca4gHKysoKB9xpwH2vsqIxbLwF1BN17lZQq3nd0rkrYk+qc7feiZdUfWTRMLLMEhx5rHtxfTJ95R2bFdDe9eKo/PyJgaSNa1lRIX9zRbf0DM8pI3/2lgZB876iukw14U/unlTQ3TMyJ/e+MibnbmmQt56yWuqryuTHj1jv/85ZHUJMyD0vj8qJ6+vlfWd3KBP+z3fvk1f6ZuTDF66Tk9bXK+j+t3v3KTP/jtPb5E3HNsmtzw1rGx/bOSFnbGqQMzc1yFdv61EwDQh939ntykjDRMOCX3FiiwZ5fvf+fQLrfc6WBnn3me3SPxGQ79y3T3z+iMpk1jdXyf95wxqpLCtVNp92EqB74dGrNEiXvx/fNSnXntqq7QQkw/6zC8BuwGO7JuRHD/fLG49ZJRfaQP+RnbzWp6nl33lGm5x/ZKNMzobkE7/clVZi1LqiUj59TbeUl5bqzsTAREB3ILCG5Fq7Bn26SOBLnXgEdgQIHL5t27BsaauWoUm//PihfXr/3ndep1x4bIuMTQfkhqf65S2ndch//LZPx3/tqir53XM6ZPPqGu0fDD5uQdTllcwjkG0sQeaacj+irBQXGTtDau6nHzJnLEQmA4ANTPQr624lWnIHpyZ+6xKIGpqbXHLgbrTtqRYl8+QxpoWuE/izxmTnPGTufHF2JFlAqrOlxvcc5jwZaDdA3ZmIifPNsQD+rq4udZ3JRiozOzurLi1OX3TTHtpAPYBjUziODKYGTLPIcL6fj1FnjGgTbHuqQtsA7IyD3c+FAffYo2w06fYLGqTqyKKqcplhtk+tA1Lp3EHpCugdchsNZDduNa4eZQLvyxG4e6x7Ph6D/NSBzOUz12xQ5vXrd/TKzoHkjjGndK+QD5y7Rn7x5IC82ueTP7porTLYd744Iv/7xKCy1sg4/v2BA8qOA8LXNVXJb14YkV88Oahg94PnrZHv3bdfDoz75b1ntcvpG1cqEw8ghjn+gwvWqtb8J4/2y4Ovjavs5e/fvkkBMNKRHz54QGYCYa0HBvoLN74u03MRZeQBoYB4WPlj19YrsGYBQV2UD5zXIeduaVTNOG3i+QTQv+vMNrno6FUakPuZX+9Sdv7DF61Tectvt4/Lr2C9QxH51nuO0KBc5EDXntKqMhnq+NLNu/V6V5zYrLsIAPsfPtinlo38jbUm/WRcjAwn1Z1jsYGUB/Y+rluMyow/ouN878tj+t7vnA0r36Ba/6/e2iOvD0zJH1zYqTsan/vVdjltY6P8xZs3qTzmu/f0yDSLhrccIX938x7dHdy4ukY+dN4a3Z344o27Y3Kc/MyoQ7+WgxWYypyoqapm4h76g5yhh8hkFNgkOy5JUKp1YFSCEwMK3OcFpqrzm7GesOqNuIF7NGoFqqKJd5V8uclQLQtzwHuyvhl/8OT9tlLNa3IfEQVtHnAv/KOSTiJjrm6CU92Jl9yWkMhkYLqdoJ1jcgHuZD7Fkz2Z1p4FBBlazQLCtI+A1aGhoRhwR2ufT5tZFpvUn05jD/tvkjqZdpVQ9NHNRehjn+3IxxDTkLqzqCbKZUzgqgXgLTkMUhn79YQsrNYHilVf8q0D82oq1n25yWXosce6F/4DJZsrXHmSBRZZeH73/v0JDibmfLZsYauRrXzuhteV4f7989fI8HRQZTNYKJ60foUCRwAmbDgsNm4on7neen/r+hXSar8POP6ji9ZJTUWpgsmRmaC87ZTVcv5RjcqIf+XWHgWlAF7A/Iw/rOD/4dfG5ZQNK+X953SoDOWjP9shZ21uUIYcdv1bd+5VKQta/O6WGvnyLXu0X3grf+2dW5Ttpo+vD1ryMvr1hWs3KpOPBeSD28f1XAJwWZx8/4H9Wi9M/qev7laGn/KnF3dK28pKuXnbsEp1tq6vl/aGKmleUSEPbR+X/3m0X0L2Njbgnev4/OG0GndkQsQZbG6r1UBRdhsYHz5X6AMLCwqLpU9c1a1j+u/3o9OfBGHIH13crZ8f/3LnHvn8dUeqtv2Gp/rk8Z3j8qELu6RvPCA/faxf24AE6N1ntMnOQZ98/fbebKaJd4xjBOZmZ5dc3+4lyorfgPQyGUvMbYK9Y/DXBu5+28PdOMlYmVNh3+PA3QLFJRL2T0tYs6QaIJAauOcjW6r5TCIolTZgxbfKZkV79+5VyQPAh7byPi4lMKcwmQcOHJBINKLOI+eec46Cth/+8IeLBu7GotD9AUD9SCuQPNCuYi6mD7Q3GwvEXPvCPck0BrDH3E/AqVMGw++c6wTZgGYKwBnAzrkAfrKnwoSnY9xZrA0MDMwD7dQDk00bkgWzAqoB/KZs2LAh12FIenw21pNIdlhMJFsoLAq4K7Q2bjL216+xcYwnXIpqsBuBdrEkTREnux4H8ynlMs4VgmMYMgF3j3XPyxw7LCsBLJ66YaVKPgCvgGR3wVMchhY9910vjaq+G8bZyWg7zzGaeSQx1Oku6M2vPWW1PLVnUr577345cf0K+Z2z21VPDui975UxZds/eVW3rFlVpcz39U8P6q4AwJpFAu1F2kK7YPuR1qBZv+CoVXLN1lZdDMAmA+QJwPzYFV3K7iNrQbZCYaHxt2/bqIuFb9+1T0KRiPzV5V36+j/euTfGkKMtv+S4JgXuLF4+cN4a6Rmelcd2TarU5oW9M/KWU1pV1kKMgFkY5DKhTu1eqWPAQoDFTKoEUGZsH9oxLj97bEAmpmdl9YoKBe4PbR+RF/ZOKXBn4fCzRw7ICV0NMuYLyZ0vjuq9haxFZoM+/zv37ZendjulALm0+DA99iDp2zXQsNIONDxMh950O61MxmRLdVhAxjXe8eRL2QB3mPlI2MqYqiUF454vfTtNBrQbtv2MM06X8849Vy/9T9/+Z5UYGIDHsZdddpmceuopKj/47ve+J7DxJ2/dKpdffrmCwa985SsK3BezP3PSSSfJhRdemHLGAdxvvfVWBYvFWk499VQ577zzZPv27XL77bfnFKSZqU/uDKmpjgcsA9qdTHcqZxgWZG5JDcAdQA8jDcBFSuJM5MR1jabdmbGV141MJxWDDh7day8MOR59O4Gpiy2w+MwPtP/JCosJAnbNAiXZMYsG7vZzaz2/NkNuvRa3hURfq8mYjGe74z3DukcsDU1OchnrmgmfHwl9XI7AnQ54rPtiH43Fn/+Ry9fL0R11qjv/1VND8wAjXyIEQa5vqpL/eLBPQS8yFzTgBmS7W/G7Z7crq/vjR/rlgVfjyUvMcYBomGV8w7f3zcifX7peOpuqFGx+5Kc7lBlHCgOI7p/wq8yEgNLTNqyUD71hjb4PsAaIfvzKLg1m/fbd+wQdPkwybPvdL43Kjc8O6SUJxrzu1Fa548VRXQCYRTg6fYA/EhQkNKQWR8fP8/S3N+1R0I/O/VPXbNDrI9X544vWqT6fYHTCZv770X7BA/+dp7dpoCug25zHF7rTtSbV3YJZf/vpbRrECtvOAilV+fTVG6R1ZYVq3R/bMS5+/5ycsXmVXHt6h3z15p3SXF+pshh/MKzxAM/0TutnklkI0J+PX9mtdXzyl6/LVL507YCacFhCIZJahaWqqlrK0BsdYiXbxEsKtMvLxR8MqV1fdp5CyQfrcM+O6hwVp3f7PEBqQDsn2Lkf9NxYcKYN3HGGsYNS3Yx7SYyYszKmJjjIpADu+ZLJsDMHcDdNdgL3f/jmN2VmJs7+pwLuKqsoLY3tICzWzs8J3Ht7e2OgF2AJS0r9MM433HCD7N+/vyifdtOHF198Ue6+++68AfdMunbnYCwWuMOyA6YNY2/G3zDofPaiUXdKUTjHBHmmuzHsRDgXXjDz3NuFFPAwbRkcHEwJ2KkX6RD9Scg1kOSCeQfuFmg3CZTibPr9BKnGgHtcBx+Ty6Rxl0mlc88E3Pm8Wk5ZVM398bTuC3k08nvOn15MQOiKpMCdeYWLC0AdrTiMNgV9NXp3AjCNFh3Wt6K8VAEuDDWsLk4xD++wtOqw2Hwx8f4/vvcICYSiGuR62fFNMjAZkIuObpLByYB88abdus39u2d3aJZQ6uc6axqr5BNXdktpaYncsm1YfvPiiLTWV8jnr90kNz07pEAdFr+2qlRgr6mbIFcK2vuTu1fKzx8fSADFsNdIbQDBZChtb6hU4P7wznH5xRODqoEn6JRkSAB5gDltr64ok4EJv3zplj2abRS5ESw/rjH/+/iAfvUD5tkduPGZYe1DKgad9tG3j1y2Xvv21z/fEbPLTHanAd3qqHP/Pnll37g68cC2v9A7Kbc/Nyhb2uvkE9ccITdvG5JbnxvRKqrKS3XHANYdjfw/vOcIdQ76xu29WS0sMs04taYLBhO2i8vKyq0gykOsZKtvr1U3DwsxZuuvn2yoLEu/isM6O6pzXJyZUlMCdyfb7gLuSGXCWQH3iIR8ExKNOAK2Fbj7RByvZWLbHZfP+CQYbXsy4P61r38jIdAwFXBHH71p40YFp0899VTMzg9WE8bWZO4E4AGukI6kUw87gfv3v/99BWOAUIAjvuJnn322gvfnn39e7rnnHu0j73Mdpw84uwXIeQCJzsKxsK60GzBH/QBQNNqmwBh3dnYqKN2zZ4/gvNLR0aHtZrHAsfSvu7tb2WUkHxzHZxLl2GOPlUsuuUS2bdsm9913X6ze1atXa11INTgWdpg2mvPS3TCuTVuzVV7nAtwZO9rklNS4gTvv8RoJkug7Y4Avuim8T98A+pkKY2gAP3UyT/QzJ8fCWNCGdPIp2mUCYzOBdnsuLVzjbtqfTC7DeyZIlS/F3UNzsmdoLsbKz3eXievZbfLdrPGz0rlb10scUXpGUNxyc5ehFx7rnuPTkefDcWzB+YQMoj9+uC+mpYYFRst+2QnNcs9LoyoLMZlL1Vv9vA4NGAWUYs9YX12uEhf8ztGM8z6yMdjjDS01UlddJve+PKqa8c++ZYPUVpZpEiQCStGTv++cdn0NDX1LfYX8yRs7VSbzrTt7JRiKynvOalPA/OjOcbVmhG3nOh99c5fs6PepjGbHoE+tJ3G7+dd796kFIwW3mzM3r1RpyXN7p2OWkABuWHw83bGNXFldJn926XrZOzKniwP6D7uOS832fp865HzrvUcoI4/kxgSbIjtBPkRgL2B5z/CsSoloB84wP/jtAXVzSVWIMaAtyH9wfkmXIfay45t1YfQ/D++TCV9ALjq2VeMBbnqqT2U2bQ1V8rm3HaWLFjT4jOXRa+vk+b3TKuFh8YSLEPIggoLxeud63JeFFL7knF90RlNsMrMupM5iPidbEA6AiJXI/2fvTcAsOaor4Vt7Ve+r1Ju6W0JIaAWtCLAxIAuMWQwWy5jBZrAH23g8wHiZ8diD9wXwbxv4MMb2DzaMxyy/jS3DsCOQ2AQYCYQkGgmp925VV++1vv3/zo28mTfjRWZGvqXqvaqMT6Wuei8yMiJyO3Hy3HPrNL9QysW66+y2vTwfi903CUrlh7q9c5dMRlUEm+4N3GtVdpRhRj4szT7uWcDdV6ais6TKNppxf9uf/j8hgynfO6Uy119PPx5IZd7+9rczuAMIvP322wlAVRdgk3vvvZe+8pWvJGq0NXB/97vfHWNRATBf+MIXcruPPvoofexjH2MsdOWVV7K8xvYAB6CGVOXIEeN8hXLzzTfT0572tFjSIXx+991307e+9S2uA9D+spe9jKVCAN4vetGLQlALkPjZz36Wbr31VtZ/S9GymCc+8Yncz29+85v05S9/mas85znPoSc/+clNpy/28cEPfpCzi6aVNOtH13Z5gDvANqQwOlGT+KoL4y7AHQseLKKw4NDFN7gU9259PHyZcHuMOO6wnkySxfBlGIB2SIF8S0cZd+w0US6j3GW4TprOPQxcNS0yK58RoMo1HcAdntdHTvdXMiaMpWDdfU/h7tRbPzHM4Hf12CADPSRCgi0hfNHh8IKA0H2PzxFLvIICnfSeLRPMvANsA5R+68B5Buoo+B5yFXwPP3F8Dy21gMMnbV/FDPiJc2W6c98ZfgBDR3/1ztX06QdO01MuWkOveto2BqS/+6/7ae/mcdq5aYzPbwRqSgIngFAEwsIlBfEl9x+epksuWEU/dNl6uvfANINVFGQIhbsLglQRyI3FAsa5cfUwXXvRWvrW/vNsDYnnPth6BMVOTVdYRvLAkVkG9SjYHxhvWChi8SAsOlhvuO5smBjmtxI/mJznfkHLjzgALF7SMs3CAQfe7e//ynGe77RETWvGBul5V2+iiZEB7vPBqTn69sHzNFsycz86PEy3Xnsh3XjxWpo6X+G3Gd89PMNOPubmSRwH8PRL19Oxs2U6eGqex4i3Hd6l0TCSmGqVamFyGnNjHh0ZoaFhd5p27/Z7uGJLwJ2IyqUyVT2y2srQR0dGaXhk+c5jK4dYy2T4XLYb8QLuB6lWgZzV+LdrqYx5sJqrr+EJ3Dslk7HZdvRBA/eP/su/UjVgkGXY119/PV166RPiGncF3N/xjnfwNQlgfMstt7AcAsAV7CqA3U033cRg+NOf/nSM4dbTmgbcwXpDTw8A/9BDD3E7YHkBssECP/zww7Rv3z5mb2+44QZm1cHwAxhDZrJr1y566UtfymAf/YLOGqw59OjoF7TzYN/BKr/iFa9gguDMmTP0yCOPMEi/4ooruKv4DIwz6l5++eW8kADz++EPf5jZd/QFrD4+Q7to78UvfjEvFvBWAuw8FtoYK+p973vfCwG+6zz1CUZtPjX9Ne4u4A5wLuy6uMxAzoK6GLfo2vOCYzt7aV6ZDGQxomW3tfV6DtB/ebuR59rvCHCXHeqsp3yRx7TuDWK5TOASI/9qT3ejc7eTMRlE3ootpETQ96NcBvNXsO55TuXO1wXwFR07wCAAMoA4QK4Ecrr2CoCOGwXOZxfYTPse30mAt7Qt5/HLbryAdemfuP8ke4zL5641LR7e+F7nIuG2rQUu2HKw/pDonJ2rhItfbG/3HSwaPq8FMSp67GD5wfbbQJy3QWbGIGss+gDpC/TuWUmNICPCm4+vPHKO2fq0wpKUaoXbRrtoXxc8gNB39Ae/4NjYeVrA7sF/H4suLKayHG+kfZHE1GvskRXbL1sVQh6yzEurwH1+bt6bcR8bHaOh4aFlPpP5hweZzPhwQtyEpW/HyR8oZnhHfJ8gaNw7B9yz2HbZb9ZIXWy7Ddxd1n4S3KiDU2+4/vowOPWd73wn7xrMPEAuWFmw0wC6KADvAFtIvpMkD9HAHWy51MO1DpAM8I2CdgHewYYjwyfaBEAXCQZY1le/+tUMlj/60Y/SwYMH+S0AnFIA2P/pn/6J2wGz/NM//dOszQbrjjcCAtzxPeQ4kOVg/z/7sz/LrD7GD5AOGQ5Y9Gc961k8rn/8x38Mx6qPARh4SGewYMDbhgcffJDrA7QCCMMDXebIPnbi7JN1TO3v8zDuuIdDTqIZdwBfzDXGi89F7443Dhi/FNTDggr/ZhWMH24y+u0CFj0+8hq0jXMBi8EsaRH6jD5JMqmsfunvuwrcsaPI071Bj00tcKKaJE93k1k17gPPbQSsuwu8pwWnCrDpV7lMwbrnOZWXd10ET/7X2y6iK3esZitJVxbX5T0DCaNrNPgGWakmS1o4Oc/4WOemJwg0qtXqJvtewrsAQKSR0RGvh0XnOrc0LfkCd8gT5EEFUJDmX6xHggdut9KML82MdWaveTKlmj1GwF2Y+Rhw5zTmsOGL7CCjFXaD6tUy1RammZWPSlwq02m23X6DcPPNN9Ezf/iHefcAk3YBk43zxQXcAfTBuKNcdtll9IIXvIB/B04B6/zYY48xYIXOPa1o4G7ruQVYalnKG97wBgbfYK0/9alPhU2j7mtf+1oGxwDL3/jGN+hNb3oTg1AAbg2UJegVwaRYEGjg/p73vCecC7QHgA8GHosK3KPA2INNR18B3LVWXjqDbV75ylcyy46C6xOLB7wdQFtJ1o6tgnbsA/cDvCXAMcOxYbyIdN1WkiXMB/olri4CilEfVp/4Tu4t+A7HT/qL+w2Aty+Bgv1D3qLvTVhIZWnPcS7iHMqSE2Fs6Av61ApoD+amfY27HHitdQ9/D2Qu4jITsu4qGRPqRomZgiyqYjMZJGGKPN35MgtPfB/gjsoF696ZB0XRytLMAAIpf++ll7DDzP/650eXphM9uFefoMhOyitCmzO+LyWLd4w8ZnRlMMR1E5Cm5UFJp4oE8AE+VqsVL9931B0fH6OBweXnxtPuJYU3RIhBcSceEud1rZ9xA3dkTq3MnzPe7WnAvVam2rwN3JEyYYEaVSM76wRwt51k9DzB6vFZP/Ij/BE07mXLVs+lcRfGXQN3ALHrrruOmXC4kABMAUgBq0DOctdddyWCMA3coYUW8I72AeD279/PgFcAKMA4ig5Wle/ApIN5//rXv0733HMPvfGNb+S6AO6aNZY5AJj+6le/GgJ37PMv//IvQ1kI2oO0BUw/AD6+hx7+JS95CTeRBNzxHdhr2EQCTENPLgw1pCPQ0WNho0veYFTZFvcBsTvE3GclYBKwi3EJ2OV77Ogov+HAsRR9O0C3ZruxDZh634IFiz6m2C7Nvx0e8VgIYZ8+QbntMO1q/roD3KOspwGDHqxqvYJUseiPWUtG2nmzIMgP3A+fLrHTRb+VgnXvtyPWnf4iWPLPf+oydqOB3eRyK8jYmAeYoT4HQmXobToB+iCBQRKXrBsz9jU4NEjDQ8MrA7AHJyGOxUIOJ4m8527h1Z48Y17e7YwQTRs68ZKRyRipTOncJFXmzwbAvU51OMQEDGiMcc8A7p2Sybi07eg/QOhNN95Iz372s3g8TuD+/B+jG2+I+7hDt/685z6XtxfGHdsDBAKgAjwC3AG4wm0FAExkLq7Z18D9ve99bxh8iO1c94lf+IVfYFb4Bz/4AQeragD78z//8/zdnXfeSd/5znfo9a9/PbPHCGzFZ3YBsARYFMa9k8Ad+wKwBPuO+cCCAnIisP2Qf3zkIx8JFwhpoB2gXCSErvnDggBgHYAb+8kD3EUKhX8xT3hzIsmXMC86mRT6AZY+D7MN1ly3gW337NkTGwbYfCzQsLDKksToDdEfyGPkrUzee+HiAneVARVyGfZ0F916QpBqHk/3JNZdpDIYbL/KZdD3Quve6um9fLYzwP2J7Bm/HJMDIesm38g9NIiQqJTLfpZj7Xh9A5CWPf3GJaV6ngfEcjk7sbBhC7jU8OHWRssxAuPjhe2jY/pSvduNYXtMz27LZLRUpnR+kipzrQP3RrXMrPvEKPzS0z1jshxlkrTtmALIF552yy3JwH0gSMCkgDvOoeuvu55+9EdvDYE7PoP8AYAUMhDJjonPEUQKAP+1r32NGfAs4G67yrjqi1sLgOXf/u3fhuAXgPAnf/IneZMPfOADzNwisBXyD7DcWBRIufrqq0P9NABjp4E7WHa0CcANtl7vF244kICArccY0kA7gD/uh2kSGgBY3CsB4AHc7cRKGpxLP/BGBOy5/g4SI8yhsO0A3ADUAowxJixC8hQEtWoJFvqH/aJgTDgueBuSReTY+0SfANqTEj7l6WPHNe7YeVyTHmfLwZDdte9slEVVJWOK9O1BBDv0TpbDTCTBcbPuvP/gKw3c8Xm/ymUK1j3PKb086+LV8euetZM+dt/J0M1lOY20tAD2vJ6pQ/RN9CNzozXVXvPFGssGVSDjcASb6jbAXuIeM4KgyWWYVMlrvvhhBuBuHIY6WQrrx/TZ9GLbQ5Qcl81EbDso94Bx9wHulQWqLhg7WV0EuK8Zz5YzZQF3JFvC/Q5F1wWgxALxh57xjBC4/6myg5QNWCoTAPf3vvd9NDA4QE++9lq2RtSMO6QjkEDAPQVAFUw2QB7cZgBMP/GJT7DkxVXSXGVc9cHqI+gUCwUAQwkkxZsAAF0w8XCLQUEdLB4QDAlpCrTyYL5hEYkFBlxqkPSp08AddpVYYGAeEPyKRQTIFLyBgNQGgbN33HEHg9ckr3YAdolFEYDvmg/xY28XuINNh1ZcgDpkMjjG8jcWYHm91+1jjmOHBQLmHkGvrRSMF8ewU3E6XQHuofoz0K5joGITGXq6B6x7pG03ChgjkVFBqmbjwGkj7kQheiKX0hTg3QbuBeveyilXbNMrMwDtKLzboXNfbqVaqVK5Ug4Do5rGB/YbNotV/2ybyJQ4BrbWowCkI7Op/OuxCT8QRoaGjc/nCi4+cQatTE/BtifPWnpQajrbLoCYITafusiGOk2ls8cIb5nwk1cqA138QGWOGfe0knWlJLHtuONByw5Qlgjcg8Yj4H6O3v/+9/N17QLuAOlIlISESQCQwBM45wDO7rvvPg5STQqezgvcMSeiH0egqABLtI9FA4CyBoXQ3QOowypSCpxOYNMIkA9w3WngDlB5zTXXsP0jpEMyHwDpALPQ4IPRRp9dWm6Rv6C/WdaQEiiKfYLRFqmLZtPldxm/i3HHnGKhg7oA1gjmlbawXZo23XWeYqy293sr9y69DUA7LB99HG1899Ul4B5A9SCwVNtECquOIFUB7WEyJrGKxK0ksIsTrXtokRdIbHgPSt/qA2X61dMdYy1Yd99TuqjXjzOms1JeAAAgAElEQVTAOumFEk2sarZOxMOaH9pZ/pHWwBlYJ2W647d5Jg11Hd7rMZeM5BkEC8ys0jLMftrqeZPXi913P3iod/Jh57vffqiXbAEZgPZmM/dQNhNn282zGh7uCycPGR/3JOAOG1W4ysyft1xl+IFNY4251DVsFmhHTzatiTJT6voA3zjPpCB7s40BND0/ODDIjk7iBGLscZu3wWe4RwDE41wD+MOPIQ/TUYWrvaxzR4IyweDi3gOgKW4q9rYAoGDd8YM+QZ5h218mjalpbhLGb+9TJCdgmfEDOYjouDEfSSy6jAv/ypuRpLkQ1x98D1CL8bUK3C+55BLuJ7bHGwHpP9rGZ1gk5SmYZyyQ8hTsEwsdSIlsz3bJzJunPZ+6XQTuZvehHWSoczef7T+5wNlUhYmXeiHrbgF387m5ybjkMuab7NKvQaoYWaF1zz6+RY0+nYFGg8qVSvxVYhDohaRGreinx6C1VJp5sPUoAAEgBvCvbzGBp0M0PDS0ogJPfeanG8C9ndgEnz73cx0vtj2Gkl3e7Vr/3gzcDYBHMqbgdXfQXhJwB1M+WpttBvRqorOAO7JST4wZn35d16WndqxLYocUAeIsSxCdfz8f8B7oOwApflyLGQBk8VFHV7PYdtHAoy6Au2RDdbHtOojTxbhD94/9Y4EBCZIG7gDNeCvhWzA2vFGQeAef7dAnjMcF2rvBtEufOg7csajVxi8RMI/LZXA/MNaQomNvMDA31pDpchlxrJGFgQzGB7j3s1ymYN19LqWiTr/OAL+CrTdoOGDJswJQmf0eHsoln2llbiC5GRkdzeVM0Mp++nWbTgN3HFcOXlvBcQNp50KqBaQEpSpk63aSUeh4wLwan5v8AdWrlUAuIxlU6+ahnAHc0adGeY5qtUpi19OAO0tkxoeV+03UDBb0iG0JQYtrD9Z48UYM+RsK4N7+XSUtyFQz7bInl7e+7oX2Uwfbjr+TQHsacAfgB+MO4I43AfBu18w99gng7qMrh5MMgk5980qgbbw5wP4gr7EL9pln0ZD3KC0JcBcNO9K07z9p3AjiGVUDrbtTLiMG71Fm1jzAHXX7NUgVfS/Ae95TvKjfLzPgm5BHADvfkBsNmp83b+46WQqG3X82Ow3ci2RL6XO/c8MoV3AD4WapTDZwN4zZPLKnluc5AZPxcocvM57N9Uzgvmn1MFVKC1StJAcppwH3tePDNDIc1ZDfXLKLLLadE65ByjYQjtz/ZC5qxmYA9+Qku0Ncp+IGIxuxRW+QQMk1lQC62lUF+nb87QPcUReSJqkLbTs07mgT8QH4sYG7BL/iWWE7fqGvAPy+zx3fUwMLEWjasxI2+bbnXKcCueOLRpagK8deXIy72UezdEZY9/C7GOsu9QXYq6QnoX4+2V0mqcv9zLpjTIVkJsfJWFTtqxmAjjOrcNDihNHCg4krlysdB+62zCarTyv5+04Dd8ncuJLnNGns6RaQAZwHdg/RbYZMhnH+AL/5XmDgPhfq3DlQtWF+pDRqFapC465kZoYtH+Jsq6W5ZscZ2TYJuKex7S4gaKmAmqZqfGw8fFuTJc9ZbucYQLMA53bjQ9KYdhuAYx6ztO2oo11n8De04SKzyZLKoC5iA6QeGG04taAvEpiq29DH1g50lf524/jv2LGjI5aPaX3rKOMeXtyM0s1fwqbLR9oxBmA9xroneLpr/btxhzSonX+3Akh8eDcEqULrHjuw3TiCXWqzYN27NLFFs0s+A5yBs5auPRc2HBaM1Ypf9k2fgQ0NDLImfnhk2Kd6USeYATByeZKQJE0cjisHrhXzn3huiQVkANGb6wnLzIi1GbTj08hNhiMWmbnHc7Q6d5ZKZx8PgLsJUjXAPdC5cwxqlarz52LAHTIZsW9cmDmXuIhOAtHMtsP+Magg9VzAMY1tN/ah8WzFKwW4AzRjvuzgSABl+clzw0pj2m1Nu7SbpW2XekK6AEzDZz0tMFVLZSQplIBwuAFJYCueG5DKJAH3PGNvtS4WSmDaoW3vdlkU4M6gPQDa+CXUsRPR/hPzdCCQy0QuM4HWHbcAR5CqgHdh6e1JMoA+OWcHvmPWfTbSzSXeCLt9BFps/+RMhUpVn2VKizsoNitmYAlmIK9Peye6GPqFQxO7wq0dW5nPTvm4a4lDK/1Y7ttott35vApodmHbtURG6oujTKizUcC9Xp6jeeUsY4JTLeDeqBngXjPPTmHbZe7BuIN5t0sSgOaA1FETkKqBOztJOWwHk9h2uMiI5EJriPoNuAtjDrCtQWvauY1Fsw3Y7fraySXrOsli2nUgqm4rSyZjA3cAXUmOpC0cbeZdtgO7jrdx+B7gGI4xksgJdQ4fPrykwB3JlRYDtPOl0g2pjAB1mfAY664TLgXadrDuJptqII1xyGXEMtL2dHcpfFYCcC9Y96zbT/F9X85AlzTrei5gJTeArH1gowYH4RvWl1PVM52uNzhAy9dS09XvItlS9tHUbHsTcBfQHgPAcQpbQHtAxgdgOYD3MImolmnh1CGqVREkDj/3ZmcZAHkw8wLcNduOBquVElVK87HBZEpkLNCOP5PYW6UACvfBMREc0N5sIdMPwJ3fdgSuLXritC+66+zAdpinNE25bGdLVJLOtryBqCHGC6wis89iCmWOAOECxLWURX63NenIXir1wdojY6os1lAXzi6wrtQJmHz6g3nG/OBftIt/YQmZ9eZX2kZ9+O37BMH69MenTteAuwbvEjgmb9xYLqM07yKXgfhFJ2QK62V4uieB96QJEHXNw5N+NxifiVyKOgV4X4pZL/bZ7RlAFtU8Vo2+/RkaMsFUnJSxAOu+0+ZVTxJoeVW2KjFoH1vZ2Wez5m10eIC2Bh7nTjAak8gYJKxBrvyuGfc4o9tgML5w+hjVSrPMmounO78lD8yYGZzPnWWQj4KgVF1q1QpVFuZicplMiUwA3KVeEoOcxLazK4mts0kM3s2a6cX9HmMFQEwKMUxiyl0WmWk91xaMSfXyBqLqdlzb4l7rGptIZeAKIxlUXSy7DdyhaZc3EdC6I5sr/kY9YezRD+xTgk7ld91XzIXk+ADwlznW1wNirSYnJzNPBowBbw3yZmfNbDijwqIAdwbxyn/d2D3Gs6E6WXcEtcccZ4Lbh7Vtq8Ddlsv0w+rcPp5FoGq7l0Cxfa/NQKc00wJfYBkJX+fCXrC7R7pUKlMtkFD47qlg2v1mStj2xGcUgLsdkGoBYlsmYwN3qtepdHaSKoGGvc6AssYPavOMNdLM2sI0u88YmUvwtirYd6NWo9J83M/d1ecwIFWGz0J7oko1bv0YDKF5koJGR4ZVkjW1o048y21c4Std8TmiSVIge1uRhcQWR7VaLttCbKstGF39S5O5CLhOG5frDQn26UrYJH2BK4yvvh37BlAXgI/fRR8vbdiOMj7HIa0ONPMA8PZ5gP0AqEPPvtiAPbxcuiWVkR3o2NEm20eVoOlAYA3ZKdY9Tf2t+6RZ905c7O2eLHm3L1j3vDNW1O/1GeiEzh2AEEGOwsj0+piXRf8aDSqVAd6zE1sVx8f/iLfMtiuljGbcmZwO3GRivYD0YvoUlaenQpkMyzBE5y7AvTTLrHyMbZcdNIjKC7ME5l1jcnu0m1ZHGVKD6NhE2UfTc1l9AMZU/NoTQb7/VIc1XUy4MLvtgjUfTboCaDHddBornjRMlwOMrpsWVKo15GnTaHu3476LeQJw10UkO1rfrpMmJenb0Y8LLrggTLB08cUXhxlTuwXc0W9ktoXNpIwHwbAY12Jp2ZPmvKuMO3bqBO7BF7Ys5q59JiLdGaQasvRaZmM7zHDDPFZf4K5Z934E7hhrAd5buDMXm/T0DMzPzbds8cgJfMbHioRJS3iEEbAKuQVY2zpu6EEpss/mPyj5nGSUSCaQfDeB9gDh2i7nA9Bal+Zo4cxRqteQiEk07tC7R4w7y2RK59gC0oXOq6UFqpQNYHM9U0MXGakAsF9O9v9OAu6IVWEAFb1qSPC2zzfnLpZYt5AFhJP2BuZWFgS+PdJSmVZAO/aTpJXP0sj7MO0yDhu4i27cTk4kwF0ypvIpMDAQMu/yt23fCMAMhh6fwxYSgamynZbKuGwffee6n+otOnAXMB/zdEdgDBGBdfcJUo308ZGvuywQ9GuNJPBuOUiSsO79Ctwxp4Vkpp8uu6KvWTPgYwuZ1AZsHccmum/JlTWG4vtiBtqdgUwnGYN0DGAN/hf9bj4KJTJSx8G28zYN5EUocyKmRr1C9VpVWUIGGVRRrVal8dq50ALSRugsl0nwc49JZIIHLgdmVtwZV53P5OBDaJXFq7wTz+48unFfJlqOfxZITjpPBDy3CtqTgHvSWAF8JVDTVxrkCmjFcQGgtjORCnBPSryUBNy1h/u2bdtC9l007wLeZft2r7te335Rgbu5NxhfSAB18XSPNO8N+uK+c1wrLUhVWHlpR0zdBagLePcF7sK6d+LiX6oDXrDuSzXzxX67MQPtWgzigWcHN3Wjn0WbxQx0cwYy2XYB7qEsRuljAs/28LmmqPcmtj0YBCdiOnM0TLJkglQNaJdETJDujJXPxBIzaaob7DwDd5W4SebIZttr1RqVKybQ1fX8TWLbQ217fLhtHYospl037uvSgm3SnFrSOixsezugXdrXGvckqU6rbxLyAHeMCYseAHfJump7r7u82MW1BfN+1VVXOdl2ud/7LjjaOlmWeOPuA3c9QEnKFLrKiKd7FLxqglRLAag3TDyufwSpMlAPAmV8WPeVBNwxzQV4X+Krqdh9R2cArDteh2t7V4ACH8cZ3ODHRkYLX/aOHpGiscWcAS+2PbBAhFrEy7c9QMiJwJ2IKrNnYomY6vwAjjKobl49zM4yYOfDYiHsWrnZFjLm2Y5Mm424V3smcA8qwLM91Bh3ALjnYdplvK6gUde50SpolyRH2L4Tyc3QN9wTk+JPAKjzeMfrsbrGiLZk0aLr4i0Jjh0YdFvP7gLw2BZzgWyk+BeAHzIZYdi7qW9fzGs97766DtybcDvj72ZXGc2+p7HurJdkxl63gb2Yv/m34Bdf4I5twLqfthIy5Z3MXqhfSGZ64SgUfejIDLiyqLHnccTSpe1HLL860peikWIGFnkGUn3bIwQZSry9gHuSTEaNDcz6zPHvN3m543PkStq8eoSq5QWanzmbCNyBp+eno+9dLjK2k4kPcOfsuqMj7BLFpU3g3gpol0FnacDzBKHqUwsAFqx0J0F71n1SJEetnOJ5FicA7rBPFP91VzCqMObyL94WwMMdf+/evZtgBamBu+1M08oY+m2bJQHuAczGIj4O4gMmPo11F4Af94K3g1QjyO4C77bGfTkB94J177dLsOhvKzMA7WRWtkA85CegdVfBa63sq9immIHFngHtJKPwqdUNE32amSlVI2IF3JuB8oCRxJCRy1TmzpnMqYFcBs/czasHaXRokNn2ufOnncBd2i3PzVKtZrTrMYkMWP1qPNunD2jneRgYoAlOKR8lW2pV4toOaEdf0oB7q6Bd2pW+dfu8y0ry5LP/vMAdQaYgVVyMuxxj/S+80mH9iPkGcAeQdzHuehuffvdznSUF7jpAlcE8glSD7KkHphZo/6kFjmYH+DafC9BvsHwm1LpLMqdATmNerTdD9kgD7z5kp2crdGrGpHLu53JypkKlapqvTj+Pruh7MQMIoquy9WBWGR0ZZVvIohQz0E8zkM22K+DqK5Ox2PYI8MahL2dHXZhl8N6ollnSAvAOtn3TaiOBgO597txJ/s4u0lqtUqbywlzg9x450EA3j4U3nlBJoDtV2z4aWUkuFWhPA+7tgHZJlJTmq96p8zgpuVPe9vOMF1IXMO4CspPkMsBvwrgD6MNVBtsCuEvgqw3eC+Ce98h51mcoKXKW4JeY9SPfEADeG+wug5/wey+tu9mBLAjsbq0U4F6q1unkMliAeJ5WRbUVOAMIaiuVS5kjL4B75hQVFXpsBmxtOwMSFzwW7O4J3O2gvWTg3qB6eZ7mzxyherVEcIkBmAdoR76lwJCZSrPTVC7NJQJ3uNLUy3O0dkzZRpLx+ue09CnzHvtOBd5ykGW0Zmn5yOUBm0k7cTHuedhnu11xqsHc2DaKLQ80YcNOMO3SdJoPvN49zj8w5wDhacBdA3Bo5SXR0Z49e1gmI8432g5ypdhAynwuKePOMNuRBVXA+v4pA95FFtPEugfsvNgECyMfEO+5WXe8cmSHmWUAegvJTKdvdUV7vTQDPsCdA8jGxmhgMMju2EsDKPpSzEDCDNhsezNwj7Pt5vs4mgXW5bM+00nGAZ/5zXeNyucmqTx7htn2kUHIZIaM7t2Ei1N5fpZ/zN+OxUWDaGKwTBTIZVBHS2S82HZVCYmWAG7bBe6+QDPrBLWBOzvyWAmHstqQ7zWQ7jbb3immXfru218cO4BwDbLFCcZ2hJFFpmQohVzm0ksvbXKT0R7uvnO9HOotGXAP1+0m1jS0huTfhXUHcD9lWHcgfGMhadtI2gmZeDkQOtDYB0kLSGw1zXIC7hh3Ad6XwyVajME1A9VKNbSR09/Dw31weIjdaIaGC4lMcfb01wxks+2WtpuBrfZxt7zbQ+Bu+8gI0HbA5wFIURtUK8/R/KlD7Oe+edUgjQwZiQzYd2xVKc3Twux5Bu4uEL5mfIgmhho0Mz3NBwESGS1vywvcx0bH2PmkHeDeCaZdzijby73VtrW1ZDuMvc+Z3kmmnZEWsiWXjAtgVhGtOp+xyD3g+JHv9BwjYyp+YAlpB6XqwNSs/S+n7xcVuAeQWqU1DWQtGpBbWndm3ZO07gHAF7u4kGmX7KkByNcHzD699PkmQT4PPz6/bI5x4TKzbA5lMRA1A5VymSrV5niUVfwqvVXlazHFxQws7QxkatuDczvA65EFpMHvXPCP/MgvSfaPTTx50IYJSq3T3OQPaISqLJPRQaqca6Veo7nzYOSbr8PR4UHavGaEdz8zM02VcoWlbZCBSPENSBUwB+A+OGTenrVyhXcCFGuGGGywlFbb1qA9DwjOc5ZiHxIMmmc737q+jDtkLrCBlOOpWXaXdzvqbd68mTOmgm3X7Dp+F/vKlSaTCebP3AkaPksm3yOZUU+D5dAaUrPuoQTGAPu7vn+2iXUP/dylbrAqCOUySoajVgoisY/10HadWy5yGQyyYN07dNIWzfTUDCQC91WreqqfRWeKGfCdgbXjQ7RuPNKDZ+nabaZdg/YQ3LLrTLwlp7bd3lmQcKk8fZLWNc6yVCZKxgTW3VBgc9NnqFZpjjXZvmEsBNfYbmpqKuYhngnaLXSON2hjY+M0MNj85sBnflsF1tJ2FlOdJ3mT7q+WrXRKwmPPR5Ztpc/8pdXx6TeANkA7AkzTmHb7XIV/O5h2ZEvVbLvOmCoLgXbH0U/bLzrjLpMTeq5b/uviIMPSmCDhEhxmmll3Sd6Ef225jLmp2L7u4b49jtByYt0L8O5xwIsqfTUDBXDvq8NVdNZjBnZuGA1rORllSAtigNYtkdGg3chKMoC7a2dBosOJ4TqtWjhKldJCCNyFjcd+qpUyzU8rW0iwpGtGCIw7mq3VqlRaKNHc3CyVK8YaMi9o57cHg4M0PgZr1/xsO/ABwKVm+z0OR1hFnF6Stmkns6kkWkLf0MdOl07r2V3981kUYfGAwGLIZXyBO4JYAdovuugiDmgtZDLR7C8ZcBdgzZA71Lk3J2cy2ZYbzax7kE1V+7obLXygmVdyGbOvdG93+4RcTqw7xlZYRHb6lli0t5QzkATc4fFcBKMu5ZEp9t3KDAjbnioBSQHuoTRGA+PBNNCuIHTCTgHQ92wapfrcGTp/6nGWxBjWHWRZxLpPn54M7eKga4dnO1gzXKNi+wgAPz8/H7FpapKadm99gD8B2sZwbbcwuT6McFKzto7drtdOQGoLQ8m1SdaCI1djGZXT3jgAqINpR39WrVoVA+58Fiqtu94NAlmhbYcFZBpot1n6To6rV9tacuDOoDoBvBs5DIJaAntIaN3lM3GjYWbe/CHBqxq8x2Q5OcH7cmLdC4vIXr0Ei361MgNJwB2vUDmAjW8JdQ5QFS1lK/sptilmoNszoANSE4FpB9h2J++egoRXjQzQ7s2j7MV++vghDkYFcGfmmp+lxmu7NDdN5YVZZtk3TgyyJIYBe/C8xS44qdP8vDNpWhpwl+8A+lrJ7tkOG+4DfNtpv5PnlQ1+u6lpd/U7zcISYB0LIPxr69K1Pl0DcBxrsO2XX345b1vIZOKzvqTAnUG79nVXzLvWsIs95LcPzdCZuWoMpDdp3W3WPWjT7Gtls+6FZKaTt8qiraWcgSTgbvcJLjNjyJ5alGIGenQGdEDq4gB3tZcU4L5jLVGjOs/JzmbPnqT586cZtHOQaqCBH4SL00CDte7rxho0PGCINN2s/A5AD8mMLm5JUFSjXeDOLH8LJYtplyZbbb+FLiVuggWGuKt0st28bbnebACoQx4DqYssvHzcZBDIunfvXoLGXfu1r+SkS7HrBsg9ALXZfj55j6RnfUnMFNOqq0RK2tf9YGAPqbOsMitvolKJXWYD8G7i14O/WwDu2Hq5SWYK8O55UhbVenoGkuwg7U5D3zuxaqKnx1J0buXOgG3/2Axk/ewfMYOhXCb4RWvbk1TutvYE1o+wNRysl2nH+iED0Ot1qlXLdO7EYbaGNODd2ELiYYvfV9M0DfI772YNerjvAaL5ubkY6+7DtqPNCUgscp4mrQaM+jDt6MpiJEpKGzJALJj1Xnmj6NK6Q9sOmYwEyNoe7ppll98xnl27djHbLm8ObKlMkrwm5ynSt9WXnHE30Fq06W69eyiZQUZVlZRJEjIZsB5lTOXbh0rsZBYmwu4ns+4uK1IG7rPNdld5byK9dIYUevdeOhpFX1qdgdL8AtUcKddjzATBjSKykWt1X8V2xQx0YwYy2XblCMPPHJHMKIQsgN18H/RSBaWajxKeWOrjCgJNAx06QPvEyIAB5gG7Pj99hpn3RgM6d4B3o3VfPz5AY40Fmp9PzqIqXajX6sy6c0p7e0JTXgRAZpGntCphyRPM2Y523mcswjQ3TdPAQMwa0aetxaojQbY4vgDbyJSKoNQk60cB4Hw+BOc6Fk7XXnstbdmyxaltX6ne7bHnWk8x7jH/dR2oalxjoHUHWIc9ZMS4xxMyhaw7L4n5vzBiVRI9yQSkebrrSXKB934G7oXefbFuY8V+ujkDtVqdykj+4TR5NXtmxn18nGiwn6/Ybs5iF9rGfZoaLLEYGBikYcQcFPPfNNGZ9o9NoF0Fmwans5zVaVlSfYA7mPSZ2VkG6gDsAO6mCCFWp3qtxqx7rbwQZlAdG6zThWuHWNd+7uyZpkQ8mm2XR3GptMAa+NgVmQLaIbEAmPMtrfqhc6Zl3Cs8S7dkMhKnw7E6fVwgjwFo5/twcC67MqXiOw3cYf34lKc8JZTI4HvMhUsmk2d6xFVoOfi+9x7jbrHjRgYTgXiA9/0n5+ngSZOtqxbKYuKsuyRlCn3dVYZWfbDTMqlKveUG3DGuQjKT55Iv6vbqDCD5B0BDUgGDphOl9Oo4lku/ANYhY9JvQuDBjWNQZLKNjnKmRMYB2mUhapCQaSuLbY+qJjPuYNoX5mH8YGiukG0Pu2syqeL7ufOnaf78Kda5AwhduGaAxgJ8OTc7G2PdbdAuf2M7gF4sBMJiLUT09ZD3Gm6VCfeVyKBvrTL6adc5AKXo1fv9fgCgvWHDhtAxRsC7LXGxQTTejt58882hbWS7FpDAiLN8Xs6bxWJwL8KiIu9bnE4dE5w7Yv0JWRoWphh3nuDrngXumCQB3aJhN3IXw7p/hwNVKwbUB58Lo87SO2R2swJVpZ59AAS8p2XttcH7cuDvCvDeqUuxaGepZiCJdQfTzlkJx/yZuqUaw3LZb5p0CcejkCxFR9pXIhOTv2hHdhu4K4mMbQKZxrjDpnEWAaPBwy/Otkf9FblMtVyimVPH2L99w1iD1o3JG28kaKrTmdOn9LoiXF3Yz0uAF+jd7cqu5ypYcF8ddzuAWtjhrOvRx7c8qw37e51BNe+2vVgfunZc7y7AnqZP37NnD11xxRVhsK0A91YSLuGcPXbsWKI/PoA77CYXy04S18fk5CQh9sIuGCfsL30XEz0F3BmsW/7rom+PgXdq0JmZCn3nsNHKiQ1kGNzK7IAjUDVM1NQchysMfdpF8PBkFKG+HIA7xlro3Xvxtlf0Kc8MgOUtlyvhvQNOMsPM8Pb3q+Y8c7CUdV0su6s/ePiOjYyueNlMW/aPjIRiUvZ4UiatgY8p25ufWHhyzs7MssWjlGa2XYP3OoPz8ux5GlmYovVjBqzzMxoWkUQ0OzNNJQ1MkhImDRCz/HCH0pqZeC8HIOnnjKmDHlKrdiQyAJlpAI7f7tdqzLRrd7p2rjvRsIcWtu001kPb4g0JgLt2unE5ydjzDT38ddddx4DfdpKxbSSzhgtwfOrUqdSkVujfzp07czHdWftN+h5vhk+cOOG0Q5VtxIFn06ZNmbvpOeBug/cw6BSSdR2A2iA6cHKeDgSSGQbeQVIm1rkH/u5R9tS4Zt6emTRLHWlDs+7LBbhjHo6e7XzGtswzr6hQzEAHZwBBb7V6jSDLKCQZHZzYjKZ8bTmlmbx65cUbyeLtKTNDKoPz5CypMXJdwHmgmcnMkqqGOTMzHQPtG1cN0qZVrJZ3FgasjTqtHm3QhvppOn/uLMtdTDImw7zj1f/0ORODxsUB3EUFBNkrAlq11C16rgbvCQYHaDwDVEtnW2XbfSQyAF6tZl51Taav3eTinZWd2RMAN6wcfa0ftfb9iU98IoFxx7ZJFpDm0khHXzhWx48f91pgIStrHolKK7OEa2FqaoolO1kFYwPzDilPWukJ4C4djCVLCoNigldxgZ2j1rzjwr/7++cs1l0AOliAOOseSmksa0jsP8sLU/omrPtyAu6FZCbrciq+L2agmIHYDLHrNuQAACAASURBVNQbVKlWqFqtpQYH27OGhRWnrvdgUJfjjGdKZNJAuwLCljLGYGQHoEmSyZQrJU6IpMsTtgxnTLkJOHvClkEaH6jS5PFjtLCApExg4g2oB3s/PT1N0M0H3W1qM+rmAAN99ANv2m3Qjg2Hh4e8A1NbAdcAbVkxMK1q5u2Bi76634NO004SyJoAOm2GXc5PrWnX5yvA/jXXXEPr1q0Lt02ygEzb/9zcHDPbvm9FkOTJV57Syv0I5+Tp06ed8pik9tAf9KsvgbsB05HFY2DTnpt1j3nDB0GuYWZV8aFUM5QE4G3WfTkBdwy/AO+tXJbFNsUMrMAZqDeIg4IzrDhdM7OSgXtmQGoroF3QsbJ/lHl3AWH5zmbb0yQyur0nbh2i1SPA6JDZTNOJE5McjAzAbsCSyZCK9p3PyJCBj5YU8wvzVClXFH0WbTk6OuLFiLaiO/dxkWllMeA67wHWFzub6WLfmWzQboN121lG+ocETdC1w/5RgH1SUGramHCsHn/88VxvRrBQ2Lx5c1emamZmhuU6ed/UYA6QfKpvgDuDdYWcWe/OWnXzRZPDTPDZ/im4zCwYy0jl326SRwQLAOVWo3X0Zn9xuO4C77pfkMycdni7d+XoL2KjBXhfxMkudlXMQD/OAEB7pZzq5JM2rJWcydabbVd2LDHwG4BecZLheZYgVYttTwPtxq898lxPCki1j+OOdUO0fd2gAejQfFerNDU1SefPn6dGzSRkMkRZg2U0cTCuZTPN7wHg+iEsvRa9j42NcpB5Vmkl2RLAIWQyrjcV2o88a99Z3+fxhs9qq1e/x1wCBLskMjaAl7/xL44tki0BqIJpFl08/tUBqVkWjmDaEfiZt/iw23nbxDUA0H7y5Mm8m4b1MSdpb4J6SiojvQ516QFwD60dLQaeNe+Bv3tMMmNp3e2MqoYXcGdUDftgTbkG7nPlOh09U2r5oPTyhkWwai8fnaJvxQws4QykMO0iAxgcMBppxBtABmGXlQrcMz3bZaKgbQ8dYxRst11kFGg3OnI7rDNsMMLBzIOBKZ+JsYA+bDtAe+jtHiZlMpr240cPsxSAgbsKVj19Cg4zigZzsO3SS5wvxiLSBLlK8QHuAEoupw6fKyUJEOZlSZP2tVy17PZ4wZpLUKkshFwBqXzaqkUmAjEvvvji0N1FgLv4tovWPU3XjrctR48ebZlMwP47WSAVA9PuK9dx7RtWmgjWTSq9CdwVeg7lMvhMglMDjbq2goS3uwSqNrHuykYyaMboMkNvd/60aY7SPN5Pz1bo1ExzRtVOngBL1VYRrLpUM1/st5iBHp2BFKadrR7Hx5os++bnjHZZF3aWCWzienSkHe+WLZFh8JL8RE4F7lgW8ba6AQu4N0F4+aBBHJdgbBjNcckKSEWdtWMDdPnWkVigqbDuALgzM+dpanKS2+aMqgGwB+sIDTwKFnTAa2ESHMf4YU0J5lSTZD7AvdWg1I4faNXgStCzy3BxTQvIdIF2Pv6DZkGvv8c2CMREgKi8+UgC7knHCqAd8hjxRc97TNH33bt3590ssT7ORQTG4t92CuQ7eIORfJsIZrLRzvKgnR5a22IFD62SPXCHoiX+UGgQISNoudqcR9E1tCaYnhWd6hjjQjXODnRwGhKbOjFdoweOl2hqpnv7LjKrLsaRLPZRzED/zEC5VKZqzf0wGhsddTr5uID76MgoDY9kBUH2z7z49FRLZKR+M3CP7FeaGHebbc8E7Vbr6s/5udnwTUiWRAabAbRfZoF2jCF8pkIyU6/SuTNn6NTJk/ymhZM1UZ2179Pnz5t8CqMQxhPNL8w1seoG0ZmZQSbkhYVS+PfoSLbGvVPBoz7H0qfOStCzyzxAGgPrR5EzaZZdgLorIBXbALgjSypAapKLTJpEBucg5ChYILZaOqlxx6IUoL3VRYSMwWcx0VOMO153YdDQHbkseprBuwLpAXs+s2A8aW0c3g3wXq03CD+LWbCgmZudo/uPLdCDx7tn41jo3RfzqBb7Kmagd2cAZIpL9gKmHYAsyX6zAO5EtkRGYdTogOssqbZMJodEJslBJgTGDbDjkUwmTSIjrP5lW4dp7VjAlqpTlPm+QM8Olh1s+eTjx2lmeobqDQPeWZBar1MJXu2NwDVmgNgWLyaJUWPELgQH4HcwsFlvaBYDuIt0AwxvmowmTTffu1d4az0T33Gxb/SVyIBdRyAqQDsSIGlduw5KtRcBdi8RWwFJSqsF7UNL3ik7yLNnz9KZM2eauoP2IQnCPRTnfhawh8NOlpd7zwB3DAYXLFZiSXqmdlh3vok4MHbsoxYw+FKAdw5+mJ6mrz42RwdOt/dKJu2kL8B7q7eEYrtiBpbHDCRlpsXo0tjzpO1WEuPuksg0AXcP0C7bMHwW9txKtBR9lSDCGSAqLczz22wUH7b9sguSQTv2Ii4yeLACzIJtP3L4EJVZ794guIyMT4zT2TNnaA7ZWYPCFpBI0oTnrQXaUQVt4Xt5655l2dhN4O5iz9EvVyIm9FNA7PK4+tNHoXXtfP5xfEb8Rz6XfwXEwjLySU96Uqy+y/5Rb697066uHW35AGTf44jzATp7e1GH8wdJnuSNBM5rSHuSBC5Y1GAxk2VR2jPAHUwAOo2ftBJia/WL/gy/lxMkM4YhaC7tgvelkMwg8cn+yWn6wiNxL17fE823XgHefWeqqFfMwPKaAQFQrlElyWOkbhJw76Zncq/Nvi2RcULqpkRLKtA0lW2Ph6OmucgYMFxji0YpWQGpsWBUW1If9NmQ7iDEDLuOZEzsoz35OLOoq1evYiADyczJk1PMynNpNGh2LpDMOIB7XvCOoNZuFB+2H4uQlQTWZZ4nJiZYGeHDsksdgFEwyVjQgW3H7zbbroNRRRfvOraQpLQakCztZTm35DmnDhw44ATjtk88AP6RI0cSgbtvoGzPAHe8ZkAkrU/ptGSG7yWy4z5h3dFdzNmH721d3+Uz16hTOM34zlRRr5iBZTIDjQZLHHRWSxnZCJLWZBAssAoslytNwakrBbh7ucg4QHsI212gHQcAn2e5yDhOwVIpYtuzAlK3rxuineuGnGw4M6pB+9HLgsAesl6ngQDInz1zOtK7N+rsGAPmvYY6INfwhr20wC0lBuoS8UJAM+8ukNwN4L6SdOp571ggV7UywkfXjvmEPAbb4h6AgFDxtU9KtJSkvMC5A9badW/yHQsWDWDcO1HOnTvHSZbsgsUNgLseBzT5cJ2xC+pA64959Sn9C9xjaNvYO3IJtO41pFMumwDOOBZfPpKZxQLuBXj3uZSKOsUMLJ8ZAEtaDrJf6lENQXM8Pp450CRd/EoA7loikwZKYbMSd4hRLLrybA/BrYD5HBlSsW0d2vbp83zMsiQyGrRbMbDQQkQgW/oXLCLY/a1epzVrVtO6tevo3PmzdOTwEapWjNMMAljPnDlr/OMD5o217vV0kwVbNgOAI7aDchJ2GrivFAvHzIvYUQHAGzIXOxiVz1Elk9F/izwG8wq2fceOHbHsqnkzpCYBZd/xoB/bt29PlGT7tsPXVr1Ox44dc8YAYZw6PgNvCPCmwFWwiEGffHIWBHNr7gJL7SqTm3FHn+sNmjp5msbHx+hfPvZp2rRhA52dPk8PP3KAXvLC2+iOT3yeXv/zr6XpmVnaunVzaEmUpC9qRzIDT/lyrQW6Ps9ZYtVdTOCOXRc2kW0crGLTYgb6ZAYAtBZKpabXuYBtuNcOBNZuacOBlK9iWaINDQ6xbeRyLzs3RHLPROAegO8IuPuBdpttj7fvcJPJEZC6LsFBxvQxCn0NXW9UIC0+W7t2DW1Yv4EXCpDNQB7z+PHjoU0kmPOTUyepCttIItbbw0Umq+B5DXCuneYAILVuuBOmeFla+qx+LvfvBbSLvEWYZJfVo4B4kceIBPrSSy8lMNHyvYB27SojoD9pPgGUJVYj75xjP2D+oc/vRElaRMAxRytI0kA7+gHpEObFt/Ql447BLZTKVKlU6V1//QHau2cX650OHDpK11x1OX37u9+jG6+7hr75rfvpubc9iz74//0b/e6bf52B/sSEYYuWg8vMYgP3wibS97Iq6hUz0KczAIlMqcSSBl0AKzkDpKeVY2kBbRiHLynDQ8M0OpYew9SnsxZ221fXrrAwbxvC9twuMrJrB2hnh5b5EBynSWTYq/2CkXAcMbbdWmSwWkeBdmy0fv062gipK3TvtXoI3idPTDJ4h4sMEjSBcec08EFAKzzls1h3eV7b4F2ANiQTWU4daefVSgsqbeUaA/AG2E0C6eZ8jgJT8TfmVeQx+A7Wi/Bs1yDd/j3N/lH6vX///laGwNuIvj5JhpOn4aSAVLDskMjIwjLLa76VINm+BO640P/wT9/N7M+PPONm+j8fuYNe86rb6ZHHDtBN119DMzNzdObsOVo1MUEPfO9hWrdhEyGY6uOf+Cy99Y/fHBwbD8kM3zHyHEqiMt+08m3Tau3FBu7oZwHeWz1axXbFDPT+DCRp0znjKRInDaaKP8IBuqwgx8bGaWjIWAsux+Jl/Wgo8xD4NuU8VRKZuIwmrm3PZNrxGr9Wp7k5Y/+YJpHRCZbMIsIUDW60rl2DdtQB075l8+bgYTnAAB37bNRrVK3VaOrECQKAh/yKg2SnpwlMpTDpLqtR1/lhy2YEiKEPeZMwYRsAS4CrToC45Xg+y5hseYycG0mBqfge24B1FqkIwClYZVeiJR2QmnUs2rGARF8gX+lUga4d57FddPIknOPAafhxFZyDmJcsFxl7274D7uenZ+gzn/8S3Xj9NfQ3f/9h+qXXvZoe23+Izp47T5MnTtHw8BCvCnEzWL9+LT3h4j106aVPoN/7k3fQC55/G+HAb9++jS5/4hP6nnVfCuCOE6hwmunUpV+0U8xAb82AiynHw3SCQbsf6AZglMBDGR1nVx0bo8FlCty9rB8NHI4B95g3jGLbY9aP4WaRXCV+1igYr37V9o9pLjKXw6t9PDq2icBd6dpNlwZow4b1DNAA5vF36DRTN6w7ZFfVao1OTp2gxx8/zkAei0OAnrm5eQb42u0m62qwZTP8FmjYJPTCd2A3k7zWxYvdlnpk7XMlf+/StKcBd1lM4ZwQMIr7B6wfJbDYlscIcLcXi655x9saYLhWSlY20jxtYqGIAFl70YkxY3EgbyayFhrIHIuYgawFS18Dd1zkuNj/x++8ja658nL62Z95Od13/0P0Dx/6V3rhjz2Htl24lfY9/CiVKxW64rInsIfs//nQHXTdU66mW5/1Q/T5u75GH/nox+hX3vh6uvyJlzD7k+ntzneEPIeUOClTq4mZxF4rzQpJerNUwL0A7/nOh6J2MQP9MAMuXXpeiQzG6dS3M2M/6g3++2G+dB9d2VEDvG1h7AB8W1IT7WfOUhS9sVW3+Z2HQvyyt0aDzp83bGCaRCYJtGsQJX2Js+4DtHbNGpZCRN8b4B4D73UB01WanHycNe4AO3jOnThxgkqlBZa55tUsS5KmPLrgfjunlrq/SZp2LWfRvxsL0NXs1iIyEXwGBxlxodH2jzbT7gNeYaXo+4ZGzx/6A/lKVjIv3zlP0rZD145FC98HKxUG9zo2Q7ePQH30qZXSV4z7Jz7zRTpw6Ag945YbaHZ2ns6dO08nTp5m3eT83AINDQ9SqVTht7m82hsYoPHRUbYlQ6DU3osvpvGJCXr0sQN05Ogx+oX//DNNK53H9h/kfcQmeGKCrrrico6Y9y2tSmbuuvsr9L1936f/8MrbaUOGXdFSAvcCvPueCUW9YgZ6fwY4IHWh1GTf2ErCJJdMBmxbVo6O3p8ldw9dEhmpGQPZHsmWBLSHVWNkegbjrupWKmWCfjxNIoOsqOuQFdWB+5OAO/o1ODDA4EwAimjeI+mE8WpHw8K6Mwteq9LZs+fo2LGjDNQBvsG843cfhxl79gGIAATbsQXs13Ou2/0W20Z5m2HLYuT8kM9RD+AcOnYpODZglPGT5tfuo2tHmzjeCExt5Xh3ErgnJX/CHIBtl0ULFqY4r10FC07JGtvKsewr4H7m7Hn6m/d9kEbHR+n6J19F93zjPjp3bppuuOEaOnZ8kk5Mnabrrr2C9ewIUJ2enaUX/dhz6B8+dAf9+HOfRSMjozRXqtDdX7mHfvE/v4a2bbuA50wHqv79//4wffyTn43NJU6sjRvW0x/93m/Sls2bvOa5VZeZN//OH9Ojjz5Gv/orv0w3XP+U1H0tNXAvwLvXqVBUKmag52fAZd/oa/2oB1er1qhUbnYKyUrY1PMTlNBBL792g3K4Be3k2K2AVOxndmaGEx4lSWQA2teODSq23AzQ9M9aIFjWj6xpF6Y9qC4yGSOZMfr4WHImWELWagy+zp09S4cPG+ZUglUB4vGTxx1GFoNI3tgKmOvXc67b/ZZAVDvYNIlpR39wPoBt1wXabXyupUna+tFuL2tcWOCBwfYJZrbbskF11r7SvocPO/zY7YLxY5GCcaGvWGS4Cr5HNtW8unbdVt8A9+88sI8+c+eX6BlPvYEuvWQPvfM976en33IDX/yHjhynm2+4lkH86lWr6NTpM/TEJ+ylhXKJvvPdfbRz+wX0ve8/SgD+L7/9RXRueo7u/srX6dJL9tKtz/5h1sKIZObv3v8h+tgnP0MX7dxBV155Oc8V/Gfvve9+2rRxI/3B7/6GN3hvRTLz7W9/lw4cOEQ//uO3ZTJUvQDcMT+F5r2d20CxbTEDSz8DcOzQoAms6ngOXbuMwCm3gUY+h9XZ0s+GXw9cuvbE0N2YZ3vc+lGgsksiozXwqQGpEd5mXfns7AytHyfatKo5LkFAe7hJTLse7UVLZIwEZoDWrwPTvsE4iCigL4Bd7Cp1ciYB8ABc0Lcjq+6ZM2fo+HFj6wdWEsw7/s3jDgOpgTDCsm0roM7vaC//WjimkJJIRlRX8KlZ3JlzBCAcLi2Qh+i3aZJsCYyyLYfR+nZpw3dmsUADYM6zuJO24YgDUN1uwfmFxYNL2oX2sR/0b3Jyki1M7YLxg5VvB7QHx6A/fNxn5+aZYf/Gfd+lp930FBobHaFv/Pv9NDM7R0+75Xq69srL6dff/BZ64fOeQ0ePP04DA4N0+088j86en6Z/+/jn6JK9F9Gatavp6NHHaXz1ahocGqKbb7yetm5BNDyKAe8C3G+79UfoF1/3GgPcz56jP3rLX9Dhw8foDf/ldXTBBZvpnq9/i657yjW0Z/cu+uzn76Id27fRLTffQPV6gx763vfpK/d8g+bnF2jb9gvpubfdyhfD9MwM3Xnn3Zzu2S4X791DT7vlJvrCF79Exx+fpFuf/Uy68ELzRiCp9ApwR/8K8N7uLaHYvpiBpZkBF9vukx21qbcJVpLLlW33sn6USWKrvPCPmIY91I5rbXtqdlR+dDefLMFHkKTUynO0Y106aA9bUSy5bjQC5oaJhwxi86ZNUZr7ALhriYxw9RrIh8w7B48axxkw5HNzswzEANrBYuJ5hn9Fw5wG0DRolz4DTCHTagHe899HsADC4lpcXwJwyA25mHZ8BsBuW0TicwB2MO3i2OMC73pR4NvbJKbbZ3s7GZLPNq46AOMA7q6yd+9eniu8OQJwd52HWgPfah+CY9IfwP2v3/dB2rBhLd1y03V033ceoq1bN7EcBhZTz37mLUSNAfqzv3wvvfjHbmXgjnL7i59P993/AH3v4Udp187ttGvHNvryV/+dXvXKn6CvffN+mpw6Ra959SvC+cONQgP317/uNRyXigPxtj/7S/rug9+j17321TQyMkzves/76EUveC49/PCj9INHD9Crf+pl9KO3PpM+8A8foTu/+GXavHkjS3ZOTJ2iDRs30Bt++Rdo9epV9NY/fQedPHmK94n94SaFVeuv/Lf/QldfdQW95W1/Qfff/yD9r9/6NbryiielHtteAu4FeG/nMiy2LWZgiWYAAf8LJvW8FLZ+DPJd5OkV2NRSuRzbxDjSjHvbSObZ31LW9ZbImKesAuqtse3cTDjgZNCOKpVyiTaOllnfrotm2mPtOYC7zbbjGbV927YYaNfsegjURWYTtKn18yDGAGbMj3F/gXQGWmCAIbDmcA0B647nIltKKvcIYWvBViaZN6A+wDue2UXxmwHRp+usnWmadrEwdNVHsKXWtGvQbrv5+ASj6hEADOPY5i04X3bt2pV3M2d9V/InjEtLhaampghvB+yCeYNExsd4JKuzfSOV+ewXvsKOMnCDue/+B4MV+zxdtHM7TZ06Q1dfcRm986/fTy96/q109FgE3O/4xGdp544L6MjRSQb7J06c4uDWhx5+jCYmVtNzWCojpUHv+3sjlQHjDuCOcvjIMfqdP3gbs/u/+sZfpNnZOQbuE+PjdMEFW+gVt/8EXX7ZpfTJT32e/vmOj9O1V1/Jga84YQ4ePExv/bN30ZatW+gPfv+36NTJ02GU8Wc/90X64l1fouf/2G30H1/1cj6g/QzcMVcF8551yRXfFzPQOzPgkra04reeFNy6HJMu2RKZRHlMYP0YYHc+6Em69hBIK/o9ZhXZrDyPn0SqE5vHyjRYjy+gbNCu9xfuMiHREp5jF15wIY2OmgRNEaiPXGTssFlxl5FOylgM+y7gHVaRkM7UGLyDiAIDDxlNkqWj75UDgIcFQKF9T54x4A1IY7AoE1BtzlWTSMn+HecBWHmwxhp8oq4tj5E2NFgXEC/t+h5LqXf06NFcUirZDm8AbP193n2jPs4n9MEuWoaDtwJYfLreFmFRgzdFnSh9A9y/fM+3WLt+2aUX073ffoAnBv6w69evoXPnZujaq57EwP3Fz7+Vjijg/rFPfo52bL+AjhybpAsv2ELHJ0+wTv7A4aOE5IA/euuzY26P73v/B+ljn/gMs+WrV5kUtJDpIEvrlVdcRv/zv7+Rvvb1b9K7/up9rKf/q3e+jZl0+Mv/4Z/8OR0+eoxZ+SufdFl4fN79N39HDzz0ffrd3/4NuuyyS/nzw0eO0pt/+w/ZfP8tf/w7Yd1+B+4YSAHeO3FpFm0UM9DlGYC0BRlOG1GWVMOQ+3u2Sw/LpTJVa9VYh5ejd7s3aPd0kBEgrGJCA6t3l6I9YYmgPt66doRG63GteBbTHgK0CGWH+nUcwy1bNrNjiPQ1xrRbAa2mreDHJefhVhqKeTeyGfxIWniwmgLeNQDKq202cpw5XhwU8pn4vUSsG217xKSAVAB2OAnp+hrcAxwL026Ddd1mO2xzKxlTsaCQxE/t3E3FvtRm/DE2AHLMT5pEht9Ybd/eThfi91Ygd76U8l4VHeuCaQirbazkksp73veP7OwCqcy37vsuXXjhFrr/gX0MqMGgwwHh7X/1903A/aF9D9M37v0uPenyS2jntgvpC1+6h/7jKyCVuY/On5+hV//U7VSqRkbtAtxHsbocN8Ad2vhnPO0met5tz+aEE1+468sM3J964/X033/1l7nOiamT9Pt//Gf0+OQJWr9ubSz4YHp6hhZKJXrDf309PfVmWFnO0bvf8//Svn2P0Bvf8It07TVXLSvgXoD3Dl8cRXPFDHRjBup1mrcsIIeGho3feo6SlG0VelkJHszRXE9X1br2tEDUEAMHlVxMuwDhToH2VaODtHfLOOFVvSQfcTLtYZ9ML0MAFnbasOoIUAbLunPnDncwqm5H5EAC3BNBe+TzHslmIt07QDZ0xPv27YuxmwJPWoEpkN1AulCAd3OAcU0ChGupSpI0BvU3bdoU+rBH53XEygO0A7zaoN/2bNfnWt6LHMfPnNf5ChacSLyUV5Zj7yUJlAOQY2GA9g8fPpzo2Y45xJx3qvQN4w7W+2vfuJce2vcDtoIE237/g/v4tdszn34z7d61g379t99KL3zes5lxx0Te/hPPp9Onz9DHPnUnPfnqK2hsbIT2PfwYbdq0gR0TnnrjU5iFny/Xw4RJAO4f/8RnWa8uUhmZbIH3AtyffstN9KtvfD1/jf38/p/8OT3++An6qVe8lK5QjDuyCI6NjtGePRcRDQ3T3V/6Kr33ff+bbrrpevrlX3pd7FguB8ZdBlQw7526TIt2ihno/Ay4ZDKt+LYvzM8T7G91aVUn3/lRdq7FVkG7Aegi+g7AciA5SQPtqZp202is7Nk8RqvHhmhq6gR/7mTaFdi2rR9jVpWBX/sFeL0/MRE5yMTcZCLrxwjQyfjcyxq9D4Bw0bELiBd2HEDt4MGDdPz4cQbykbWkab8VAI/gVfxgH61s37kzaWlacgWg8mlkSWPwGepKMiVbRiPbiLbbBu3adcbF4LcyegQwI+lRnoJ9t2u7KPtzJVxC++LbDv19UhKxTrH+eux9A9y//8hjdMcnPsfs+t7duwjBqjddfw2VSmWaOnWarrj8UgJLjpMJAaG7dm6jDRvW0V1f+gZdtGs7PT45RfsPHKbX/szLaXJyiu79zoO0acMGesmLnsvzIeBdgPtttz4zdJWxT5Y7A8ZdA3ckePqrv/47uvvL9xA+//mf+2lO2ASHGLR50a6d9KpXvpQOHjlOb3nbOzhr65ve9EvhqydIczZt2tj3Gnd7rgrwnudWU9QtZmDxZsAFuPM6wLgCUjGC5ca262DUZE27HYhqgViL6WbPl7ya9oSdQyKDHxQA9zygXbohoNoEmg7QunVrmW0F887fNbHqiq23+iULldS5CgB4zC4SiZqU5ztYVrDv0A67WPe8ANxIbA2r30oGzsW7Oju3J61ll4BSm23XYBuabYB2XMMibXGx8wj4lCypGqAn/d7OiNLY7KR20Tecv50orv0L2464DFcwquy302x7sHDqD6kMOgtbxr/5uw/RwOAA/cgPPZW++e/3MyC/+cYn00P7HqHTZ87S0556Hb/qfeTRQ+wu8xPPv40++m+fZueZufkFumDrRvq/n/4ivfH1/4l2bLsw1LfX6g0G7+8NGHdv4P6m18tbSTp/fpr+55v/iCanpviE37VjOx06fJQGhwbpxS94AzcZLAAAIABJREFUHt3+khfS2/7sXfSdBx5qOpeuuuoK+s3f+BV665++vW9dZZIukAK8d+LWUbTR9gzUwQoHzLAdPdd24/3XgMuhIW/wVGlhgWoIFlKFdfLLyLe9dQcZA4ljrLpi2uNsezwU1cm2J6BgkciEQGHgDK0ZbdbI24y6TrSkQTvaGR4aou3wmx4e5kzkGrQb4GCkNPJ77PgHbxeyQDu20WBcGHhh30X7jr8B3g8cOBAy9O1o36WvCDaEk43N5vfflezuMa5DSJ0AwrMcYwTcA2RimyRgjz0BsIJpRrtJQaguFr+decXblzxSJ4wXfeyEVA8ybsRc2AWafmj+jxw5kjg0fI9+dLr0DeOOi+vjn7qTJk+cpFtuvo6mp2cZyB9//ARt2riBpmdmqVypmECURoPGRkbYtnFgcJCoTlSt1egJF++mdevW0Pe+/wM6/vgUveH1r6HBgcEQvJerdfrSPffSAw/uo8svewI942k3O1+pPfzIo/Tlr36DLr54Dz3rmU83xyTAA6dPn6W7vvRVeuzgIapWKrRh/Xp6ypOvphuvfzKdPHWaPnfn3RydjORM+uXy9m0X0o/e+iz6/J1307Hjx+m5tz2HtvWRj3vWiVmA96wZKr7v1gwgm6fYz+HeAIiExTTAydDwcLd229Ptwk+7VLJsIIeGYsFnWQNAG+VSCRkwwqqYW7htGbTX/yVvkiUGsuH//CUyym/GgGH1/xS5ONmg/Zpdq6g6d64p1Xpk19icHTUE7cGOAcy2btlqnp+WVztXUfaRzYsSN5j3ORM0867BO34HOw7LSIB3sJv4WwPuvMy77o9IaNp1svEZ42LVAVuOHwBHrV+X/YvDC4416kELrn3XzXGWYxldy2CxEWQpCZekHRfLrttoZ9zASwhYznOMdRbTdvaNcw/7tt/OYHEDbT/OySTnom5IZNTx6x/GHZMIS8j/9pt/RNc/+Wr6uZ95OX316/fSP9/xKXrZS55Pmzaup0cePcC3vb0X7eDHCb677Tk/TDdffy19/u6v0T9+5N/ot37tl+iKyy/hJEwCuuXRA/C+UDEMkpy49gnDdWFrBQgg57RC4YY5MOweEkENqoeYtAUAUa7FdaHYn3zvE0zRaz7uWRdIAd6zZqj4vtMzkCTlMBhlgEbHxli2ttKKK+kS4nCGhoN7oseEAPDYD63lJpHZuSEK1M2SyEQPVfNbkvWjrWuP1Q0aiQH3AFC7DsneQNe+fmKIdm8eo/Wrhtkp6MTUFGdQDYuS2MeCUQWEB/sA4LkgSNsuoD0O4uK69hiLr53mW1y3CRhPYt/xlghACppiPP+EhW2XgZf9ASQiEDEPu+txqSxaFQBKvDUDaEyTueCNGMA6gL0N2OV4awyCdhHkCUYeLHaSjt0V5Nru4HE8AJDzAPdOWUAm7RtzgXPExcTLeDlh2WZJ8NnuLMS37xvGXboNh5ZPfu5uDlD9u3/4J/ql172abSL3HzhCk1Mn+TWP8Ylt0Ib1a+nCrVtYSvO7f/JOevlLfpzrIhHTky57QowpAsrX4F07zRiQ7i6xz5MqJWwL1h0/rZZ+A+4YZ6lap5Mzcdu4VsdfbFfMQNoMpIF2vR3uGe2moO63I2GDbmbKkXRJI7GUQSHxXbkS9wqHsxfbxXm20etz5hWMalCOxsch5R5n3mNy9vzadgd4vwC69nUjtH5imK7ZtTo2nfPzc3T61Gmq1Wv8ucbRzI4GH4pzDMDeqolxlkHo72UBEVk8unXtTZ7zLQJ3GYQduIq/RToDcA15AnTvCFqE3EUWkO0CeNk/ABve3tvMfi+eswDoANO49pLsHVEHAB36dcl26pKz6M8EwKNN6NlxjtjAvJtMu8x1klQl6Vh0Up4C/TrOM7sAkKNfSWy79nbvxjnTd8Adk4CL8/ff8i5au241PfPpN9GH/vnj9Lr/9Eq655vfZocZaM3nFxZoZHiEvnnf/bT7op08d5/6zF309re+2dzI+GarALkC7gIwy8om0gu8t4DB2wHv/QjcC/Dejcu4aNM1Ay5vcVe9Fce81yGTKcf82xl0Q+LiUeoss4lLZAAAAfqWC2jPE4wqU+ZknzXTbcloxA9dT7lT2x7uIKoJiczFW8dp96Yx2r25+bihHfjq4xkxNzvLG4osguUNA8SMq7bsw2dZoN0OUI0WBZamvk3gLs95l3wGTCfAO5w+AKzOnz/P4B3nJD7XGVfzsLSuU19cbqTdXgpoxbETOYwmHgRcA6jLMdfHXvBPEnCXecBiABbd0HKL7t3eJgm4e9xGvKvkBe5YZHSCiMG5g4RLrmOu1RH2QDhh2YUXdqQPSZPUl8CdwV+pzA+Jv3jXe2nH9guZLj96fJIuuXgX/eDRQ3TVky6lf//2A/SSF95GH/jgv9Dbfv9/UK3RoFXWwynGpVvgfa5cJwStSkm6CbTDuqPtcq1OrRDv/QrcZT5PzlRiHvreV3JRsZgBjxlwSTmSNluO9oVJYwWwgZxC3/vyvHVwsfXIqrlc4gW8g1EdSZYMkA1Qq/qHZScRynUmWdJfN3k9KiAsunbYP7pAe6yduAtlEEyoAktVZXaP0S8Q1N+hdCfUt0dnl822G2DocYFmVLEDV235DM5juMNArgDpjGjUAeTF5aNJ5mrZlvr2UtrBPgDkOE6tujRvjiWDqchhNAsulo9gnQHqbcmMDbRl/HYwKiRTkunTlVXVxbzLgsB3Tn3qYd4hk8EbEJ+CtwKQyfhIjbPaw30Osqy8pVMynbT99i1wx6BwUKdOnqbx8TH6149/ljauX0dnz0/T/Q9+n171shfSHZ/8PP3aL/8cB67Crx0noNGn6ymxZDAWeJ9eMK8apXQLvC9U484MPidLvwN3jLEA7z5HuqiTdwag712wwGlWG8tNn500XjDmyC2hi69/uwuwDA8N02jOpE1Zx2KpvvcG7QalcDdtkKqBewjYPYC7CwCbHcRnA4D9iu2raM+W5DckskncScbEZBlwHsllXH8Ls64DV+Pgzg6njfrYCdDueuZq9l2DeIBppJkH+y6LSoBr/A4ALxKbToF4jQWwHwmelYBawSbtsv3m3DJHEgBcy2H0mxJxjsFnwjSnSVhskC7jwefYB3Ts4s0ufdBAXX/mYu07ee3mBe6dBM2HDh1KlMIkjbEb1o+uffU1cG/1BMkD3sG4g3mPSgOqGWdph3l3BatmjW85AHeMsQhazTrSxfd5Z8AFTrPayCMXyWqrl793zc3Y2HhmkK4roNW4yIwRwb1LFSNXMB8AerB1YI87zdigXfruPJYK+Orv22PbHTR1AmhHIGoSq6hBu8F90QKjGaQHYF6/JIgx7Uq8I3UCn/fYvFjMfjfOf83A24mbtPMM2FnxfZfPseCUH9Gt6z52AmSLDh/t6qyw9uf23KCuBJLKd/gb8hYAcXGIwe8SSAqALdr2NFDNR99KsOQC7mgbjjH4QeBqFsvuarcbxxxzAytIn9JJXTnOFchk8pROsv1Z+12RwB2TkgreLdYdOnR4vIclIVi1Cc/n1Lzn1bsvF+COeS3Ae9alWnyfawbwGh067ByvxpeblWHSfLUC3F3Wj2jfTtiEtivVCuFfeZfJ9ptg8wA8crjW5DrebVbOa/sYk71E4phopZLo1x5nqi1leHwUFmhHgqUb9qxh9xgNyOMLB7PjSPISilz4Q5HDGOBlQH1S4KksQmz/96Y3A4sA2l0g2wXeJXkTwB7Ydqljs/UA9gDwAPmJb9Fz3DuyTj+f+xDAOIA53EjSNOWyLxfbrZ1kbDlL7DxRVo9YGLiCTzU41wy+fK77kTX+Vr/3Be4AzdDi2wugVvebV1eP/Vx00UUd8Y1P67METa9du7Y37CBxkcnKstXJzrudDd7T9O5wQ/EJVl0s8I505fsnp+kLj8znHXbP1i/Ae88emr7sWB6NewBhVoQ9pMvDPc0K0lUf88VvKEbBtg8QgnRKlQrVaum637yWk4tx4rlAuzkfHKWJabdgbA5de17Q/pwr1tOGiWFLLB/1URYTMVY9RFdxiUwogVFynyQ2PgJobnlMp6UxvsdcwHiShAbg/MSJE6yDhx7dro/94DPcJ8RBBkyr7WjTCWtIDbKFNRf5izDcdrKgrOBR2+7RBdRd7Lq0i/1C2rFx40aecvsNjktukySz8T1meevBNQhByGkF8wCJTKeSvuF4Hz9+nN/Q+BTMCbztbUcfn2196uB8xDmMuZBA2UsuuaQ3gLv4pyLSvROBBV4Twleurpmudy9V6pb3uls2045kBr3JYt5xIGemp+mrj83RgdNLEyDjM7+t1CnsIluZtWIb1wxgcVvJEUC2UtxlXPOSFJyaxLRjvkMQjmDXcrkpg6oT9/aYd34SaHcC9yZNuwLtCoWLrj3GylvyEiVAaZ4ma8WwfcMovejJm1Rwq2LR9da2fj0YRCSd0br2KAdJyM5bEhnRwxtU5wDti8y0u84nVwCrHcQKAI8AVmAMEIQC4AW4azZcGHoJdBWZi5a+JFkA6v5pEC6+5wK0JWDUlc1U2rABcpYcxgbedn1pV5xiEHyKH+3JnrZPvYhwgfxuPYGw8IJjUFrZsmULOyR1qmARB7tRn7ck2Gc3/drRPmI35LyVMfYMcEeH8BoAFxdee3QiVW3WgQwBdg+C96RgVZxUc7NzdP+xBXrwuN+KMGseeu17gHcEBce89Hutk0V/en4GkDG1VC7l6udKCFB12WQitf3IaJRsSCatNL8Qs42Uz6V+EhufNulsHTkxkeu4dKuy9mq39xHDzw4HGVvPHuBbI1ORPxJAbwL0bqL5IY956fUmiYstj4n3zwo6DfdrRiXBqFoeE/Y3sIG0/9ZjWGp5TNbxd4FxzcSLhSRYy6mpqTDoUFtHYh96IaD/ztp/u9+7gLbNoCfVSWLK7T4BYOqsp3JehOdH7BzHwi76kbYWi1SV/e3fvz91avG2AJaVnSwIdIYzkU/B4mvHjh1dw6vAxGD/7dJTwB2dk2jwxbJaata68+VqE/Gxv23mvRtOM0nBqiema/TA8RJNzeR3ofE5EXupTuE400tHoz/7gkyLeUoeW8Q87fZS3fm5efsOx9ra2KteSAjAotfirloYRwjaqzUmWpLT0yWP2uViA128JAwaGhyiwS5ntE0C7U0SGUsLEjmtNFPOIdse0txmDjTwbQLtTk0OEUA75DFIsOQCTHFgHdesm32qZEnBB6EcRkt6rDcJoQ4+rNPcQZkDyMCXSirjOrvSGHgtlQE4AwuP8xsyBH7qI3ZN6drtv/X+fNlYVx+dx1IFkNpAOg3US139r+wT1zTkI7iuEXQKht2ulySvcTH8i30Py7JjxL0aCxH95qITfTx8+LCX1Sf2C4kO56/oQgEGRoCsS6rVc8C90+N3A3OzF37gBIGouF713wDO/Fnwr/4bnusHTi7QoVMl4hCssJ55hPG1L+0GkN/UMXuN3QBSBnxqpkKnVniW0UL33ukrYmW1l1cusxKAu2sxA6A8BneYoLgyo+IrAe2tuPboM48DgVdFrDvyctRrtVhAKx6M3bKZ9GbaDdIJux4L1JQo0OBbf4mMBYQdwF0HorpAmdazS+diwabSJ9ubnQOFHSA/6IMN2nnftto/WK/I46yXgDs/YQPw7ZLAaPAOkhDgCDIEyDEQkGhvE3tWO9pt5W6aJGPJYt2j46zPx+aTB0ASLDT+hXrBluRkSWL0+bbYDLuezyzmG/IYyGQ6WXAeQJ7jU9qR6GBs2BfONzxz0Bbe9vqOf9kDd5kId4B4xBUJsMYn4e+Be4wN2llDp8C72aZBjboB/wV49znt/esU4N1/roqa8RnIAzBXisY9KWhXLCEBZlyBWcLKQ4LkYtrZPQZ+00NDfD+Eu0wSM6mBe9LiCnWQo2PAspps9xzPC9pjshfeebO23R+0m+1jxfpTfNrhHmODdpc8pqmOpXVvkseo7822ZkTasz3KIdXcV/0JnnUJLwzaPUxtb5/EnttBqlpSAz2x6OFFKx9hiJw2cRkjcElc7GPpA9ZFOw/ZiGbW9e7tQNcsDX1SP9o+KJ4N4E0Ikh+lKS+64eKStViQ7mPRgMDevC42IE2wMLDvi7i3btu2LQTvuEdLUjHXlK0Y4G4P3uUoUxfgHVyffEEHDLqAdc3AA7wfPLlAB08tBPUU+57GvKMz1kpC3xLsRQYz77PJQai9euP0vEa9qhW6d69pKio1XegNzhJaw6o660FqscBZ9fv1e5fGXeDoyOgIVcqVJvmLgGjcm/BQccljmhxjYKNbctvtCXC3mfYY2KABfs3fScmMC7Qn3j+THGQcuFuAe4hiZdtgQO59qE8HjDQGP7s3ISPqWKCTV+xqSkZS0bBHVpCOBEuWPCZi7eNe7iFYVJC811j1PNeeDeDN4zcg2xSLrj9DQCvOcyxQAbYk8Vg7EhlXn5MY7SRWHm2AoUUMIP7F9QH/cu3Il7UgcAWaLrZbTNbxw+IJb0CSCt4kIElUJwsWC8jSmuUm06pfO9xxMKYklyLtQw870zQ3owK4B0c+xrQHrHt4gSOhAqQudTDtEZjH7/V6gw6eLNHB0wuBPCZi3hkq2LIZ5RFv3wRc63kB8WngfSUAd7lAC/a9k7eqldGWry1kL2UAxZuCaq1KYLdxxxFGFPeD4RHz0G615HkLIfuARGZwcMgZ7MtvKkbh0T7c1CVX0iZUgiQDLFOa609ScqdWx+2taQ9klJALVWs17ivrWB1Jl2JMu1n9mKKAu0Mh3jSErevioD1sSst0EoB7FmhP9GoPdiLnlg3OY7r8ZfSQsXXw8px3AXp8BiAnLjOQ1QiYR+CgXVzAPktukvU9QDmuFbC8OksqPktypkkLWM3SzLd6fXVqO9wz4OqSVND/btgv4rgiEDQNMGPBBGY8z/0X5wSCorMCXmUxgnMMAdRpZcUCd8HUWnJug/dI/26YdAbvLJNR4D0A8zHwLvp4alAWeNc3jbBPjiOG/SeB92V0T/W69gvw7jVNRaVgBpL02vYE9Yq+HdKRagDYkw6infgoz8HOC9yhf8cDKykQNa0vSbIbAYVpga2ddJ8R0O5zryyVK1SpBMm7AjZl3TrYFAfZYTVzraUiIWiPxDRZoH3V6CABtK8eG6L1E0N0za4ggDBC7mYdEK0HYoc6C7S7vtdNh6Bd78QOpvWZtDwnYI/UTWLiNYC3Qb10HdvKuY3gVlmgSqCrgL+0AFdXtlQEk+KYAawDqDcFjVtz52LKfUC7NJO1aFjsQ4X5gpQkzVQA87J58+aO24ZnsfyYC8hjIEfKU1x2jq7thcmHREbOo6T9rGjgHl6ECjFng/dADsNpjY2iXdj4A4p5B7gH2gdwD2U5OmA1gXlPU9Elgfdlel9NvTYK6UyeW8fKrutrWYgb51KWNM90u1/t6PEb9TotLLjlLk37AYgYGaUqkitZcqM0pl3a8V00uebd5TzTyvHJAu38UrRep3Kl0vSanBn1gQFau3ZNOnB3gHYLCzepwVkas868ORHQHt7LRccigN1i20PduvrcBulg/XmpYWvaw88CiYyqY3ZnetHP8pi850kWiGeIkBGcqtsAkMffwtS7+qNZWxw7+VuDabSRJaeRttOcYHpNCpN0fLKCQ+GMAyeXThfMMxxcJMGRq33M4c6dO3Ox7QDgkN9kFbSNcYEgQT+ySgHcgxkScJ3mNKN17sK+GyZeGPkGAbwfCmQz5vOAnecr30jbDTiPHG30TSH4JvG4YfvDZ0o0X440uysRuMsEFex71iVefI8ZyLKF5CygXbL1yjwC9QZValUCyM1jregDnJ37DrJF1hDUk1EQsIpsqK4gMR/Wn+ML6s2Wkln7xfcT4+NtB6ZqeYzrPolsr1UE0dbqfB/XRbDz+Nh4ZJXpYtt1w56JlhJBuwMtm8VD1LMQoKWA9gjEJdlCukB7XHO/Up8rSQDd/jxN796qFj4PA54leekXsC5nNu4xkKokBaTiDQWAczdy/EB/DjlLWoFTj2SZ9bl/4Q0lQHtWwi6MByw+3iRkLR5kvwVwV0cgtISMcHXAliuWXYF0fKlBu4B5kc1IIKuAdwPQBbwH8D0MhI1D9izmXYP3lXqDLcC7z+2jqIMZSNJa47t22Ou2ZxdZR8FmO/zSfdpG3zlYbaRZX562PYJCAcjTCh4o+AH41gsKs2AYpaHhodTt2wHtnVhI2Zp23CflTSiCZmuVWqIlCmQ6CIrF4sHW7sd07TlBO0tj1o7Q6vFo7q7ZtYo2rMLxcwtrfEC7OY8Dhxjlyx5w58Y5Jlx0ZID2oLGV/FxxAW8XK2+e6clP67wA3he4+0hk5OL0bdPnftOtOpgnkZQk7QP3HOjLO+3bjnsvFgxpbDvug9DV+y4afBh8jBPtIcgWY/PRthfA3XF2xIB78H3IkAcWkALCBaQLeI/07+ZCZp/300Yn6WMTmXkDsPqrmfeVfIOVaSmkM926pS6TdusNmlswiVbsgpun7aG7GKNOslVsZd8Yw9AQfgIddkYjWcAd4By+7iZAMw7wfSQsYM1c7jQ+Y+vEQkqDdrxZqFUqDNpr1SpLHMMiYJaDZQdpZNhIV4aHEfg3HMPSSg3TlBnVYN3oTiyAWY9XXGM0Pr/2olW0fqI50FjY/ti6QAXHhn2xQLrNtMcDU+MSmGgfjgVD8VBpOlXzgHnZuJPA3aVd7ydwnnbtA7QCuKfNV6tuLln3HOwXLkJpZevWreze41sQiAprybSCezbaReA7YiKgbXcFPNttYOGyZ88ec+U38p5hviPoo3rRwjn+wlrAu82ga/tIl9e7yGbSwTvPfugOmbp6V3MpfQXzvqBkM3003V3paiGd6cq0LotGoTd0XV+4ceb14213QtoBtqkPg6Fhr6RFWcBdguJcEqOsWADfmIKkcUiSp1bnGKB9dHiQEzrNzc3HrXcdgBQgfWJ8QtlORlaKBpBHRdj2JNvHqH58R76gPZ7gSe03J2iXfojundu1nW4UA8/1C7Ce65TLAvK5GkupnMWYZ33fqX50sx24yKQx3th3NxIuIRAWuvq0AkY8656ntwf4BghPc6fB/XXHjh0hg5+VJVa3j8Dc9evXF8BdT4rL390sbAJnR5VR1bDsQdKl0HEmks8Y5t1o3gX0M0MvQD0MVm0NvEu/Hpl0M4ndvNB6ue2Cfe/lo7N0fRMvZrsHeW7Kneh9mmyn3faZKc/wPoerTKkcuKYk7JCh64BbBpA2Xz5tp40xy0UjbVssGDaOE0HBY5h1aPitvJ8WOIXMyGjp4/BcM942cI9AuyOraBTayV0NAXuE6Pnzay9aTesn4vImkwipuYRBp5YURsC2weT2YiOSwzSB9hCwxztVAPd2rz6zfSc50OUAytNmFdcodOAArlmlnUylrrbBiINpTzteeR1sILuBlWOWKwy08tDMo/gkm5L+S3DuAEpwsnU2LVjWUejh713gXRhuo1GPW0K6wLvUkSRNoWwm2D7MrqoWBTpgNelksg8S9j1fqdOR09knfg9PeVe6dnKmQqVqcVp3ZXL7sFGAubIjudBiAvd2XFZ8pjwLuONBaWvWfdrVdVYhiNeVzTQl4ZLvPvLKlrAIArMO+cvGiQEaaZLdu4E7NOySwCYJtAus1RIZHoeS19jjCiUyklBpTSCDUYjcaNod8hgLuJvFQyRvEYAu+xSg3+QmE2RBDUj2GNOumhTvmKZDUwB437O1qNfuDCAgFIGhPiUv853Wpg/DjTex0NT7Lp58tPLSp71794btgp3PMk/AdloPXwD3hKObDt4DC8hYZtVm5r0b4D0Jhs6VC/DuOpSFdMbnlrgy6rhAazsMb65Zq9epUqtlvg7O1aajctp4sGhgmzqdvKKFHTrBdb1O88iomhKo57srW0MfemLX6/yGE5p1gHU9DoD20SGbr24G7QiohY59FAmsPDKjijQmbFmheKv1EAhrb3Z7zADtYNqb9MrBgiDG7ge0fwjAA2ZdwLfNtMuiIQL0CYmgwgWCWxtTAHffM7Wo184MgJUGO+0bmH/xxRe3s7twW4BkSGTS7lVY1O/atSvX/rAAgRd81j1Q6+WhhcfiJWsbdERLhQrg7nFoQrZdWTgaUG42jvTtEXiPa95N3YM6YLXDzDv6UYB398EspDMeJ/kKqTI/N9/kkIIgzG5r3EsLCww4u11g3+gKUPVJ6uTbNwDWwSGTlAn7Yg90uNRYPu++7dn1TPuDJuOdOMEE2UztuqNDRBsn7IDckPc21QcMWzUOCdHgoAHNTZg1LjUJNpPNI/23Zfeo6+H3rWtHQ292u6+Re4zZKtaFoEsYsWbWdVddFo9a0mNnSJW/pY9NzGGCNKfV41ZsV8yA7wxAV46g0DQduG4L5gGwgmy3YH+HDx9O3S/uEfBURzIs3+KTdRVtgVi56KKL+B7kE5Cr97979+7QUacA7h5HJgbcUV/p3W2dOz9ogmyqWhfPn1EB3j2mu2tVCva9a1PbNw27pCoCFJEh1AC75OHwVy6ZSNImkKZ0ENSmTTTGMbHKetg0GlSpuj3iedw8lsaiLCo6fZK4QXsAiQfMQ3J4ZIQQ7AppTDPDLj3KAO0h8k3WtINlXzU2TBesBZPfPFIG7dC0i/Ql2rVT1276Gwfx3A31mYB2WQaI5aMtqYm2i3esYNY7fUYW7fnMAII3wXj7Mu1osxOBqTAEgCwFIDutwFMdGVJ9C0jcY8eOZbaL9sQLHlId9MV3DmwP+QK4exydJuAe6NIZpIfBqm6pjGjZTZZVU//sXIW+e3guSs6kJDe8LnAkadKON7rLLulMEvMudVNwicds9HeVgn3v7+PXdu/rdZpbWEhsRoIykyrg2hkchFXgYJO/t2ubLPeWtsejGmiSydQbHITqYvrB+HAQK4A7EjKV4eveWqKkTo7Bt63VowO0ZtR9JwOzPjQyTMODSvCuAbPSvdgSmJhUReTsgV7GlsYInt+CDKhrRwyHngDaWR4jCFo51bjAM2vW2wAfzmT7AAAPc0lEQVTtmmmXPpquqc4VbLvvqVbU69AMAOCCZYY0xJdpl13jPoXgVARntlJwbwNQzgqCxZs5MPt53sBmZXuV/mIxsG7dOk4whb5kuejIdi4P+QK4e5wFWu+udZUSqBox63HwHmZV5ZTaAtxNcOsZgPcjc+Hn4g8fC4LlvtkZVoPPVL+zwLv9/UoG7jJtAPAnZ9IT0HicGkWVPpyB0vxCR2QdQwODNDI2mniTbzcQNc3ZxZ72Ju/zlMROYHNHR8eU/SEzCvxQ65TcpZunhQbtPEeDA8yoj42OcSKqZhVMIJ2xtCku0G4Dd6NbcTPtnEiJmXYsEJpZe8yBaNojzK5kPAnBqMmsetw9JqZpV7r1MNFSHKfHjC0Ltr2bZ+jyaxvAF2AbmmxdQBYImDYLTje6wL0FoD3LejFt5iBdgYQlD6hGe+g7nGuymHbUzcvsA7fh7UFacCnmSPzaMQ/oi4+mXebC1acCuHteYy7wrpMzyfcsnQnsHkPf9xgzHwW2ArwfPFWic3O1wC7SgPu84D0tYPWww22mAO7RQS+cZzwvgGVUrZN2jIBrAIsIZtKl3X3gAYggyuGhQa+gT+19jsROVWRjtTTn6KsJzhymgQRXmEq1QtVqPPCzlw69gPYBLJrAqg/h7cdQOJ4k0B4BZ/4tAvcWuA1wuhlyBmgHcJeK9iIgCbTrerFFQqB7yQXag+DaSAdvmPr4WJsXHQVo76Uzurf7AtALy0SA7iyGGIDalVkUOChrW99ZgIc5WGvfAlkOGP4sph3tof9wroGbjG/B/EAzn5U4Cs5lAPfoj/22AXOGRQkWNa43EfB7x9tRXQrg7nmEbJcZbCYAnX8P5C74XSdmygLvkM5898gsg3eTjtu0K4GvrsBYsz/TAyl5wHsB3OMHvZDPeF4Ey6QabCEhDelkAfuOIFcUAN9ypbX2GVwPDUVJlBoNmpvPztOwatxo26v1mjNjadICwzUHnbCMZPCouG8kOapCihPcqPI72xhpzIbVo7xIQnt2SQPtGsyG/XKAdl2P27fY9pgve1AhCbTblo8u0B5PXR9p2nnNoPunpD7alz0E6pbjjD3/CSqeTl4CRVvLbAZwHwCbnOVJvpjDzhOkCpcXgHbfgra3b9+ei9GHF7z9FsJ3f6iHRQIWCyiuucb36FPTva7wcfefZl/wbiQ0cWAvGndxoxFAD7DOjjOnFujQKSRqMqgcgaxx5l2B9KB9Ddz1KGwQD827Zt4L4O4+5kXwqv+10Nc1O2hdqOcBgBBAihfgLRQOpgSDPGwS80ALWatUveQrAkZdgBjfMdgdiSf8Se1io8ELEDy84RqTR0IDMIqxDA0N0xASG2kE2mgQEiXVG3UeXxJTJYGzg4OY00Hasm6UVo9ZCYvSBqD2GQPAoQl7tLGw7AHpHf9CLUBs0O5aAGDja2H5qHzaLYVO3DUmfgKF35lA07iqPgTzMaY9LgMy7LvjDl9o2lu4IlfuJmCS4fri4y++2LOUZQuJ+wpsGcFg55GkgNUGu52ngG3H/lopkBjhDQLulQLcbSkRpEEuXX/BuLcw4/q5rFl3NKW16nZippjLjNhBIpNqDLwHXsgBg88GcmohIN2VxUESeA82C0dXWEX6HeiCffebp36v1Smde6fmAcA6lNtAbw6pS621B4Ldp0551QvQBpi3A1kB0gGyR/AQyuG643qFrmVHY8MDtEWSGAUDyyQeNOCNseqiIzENyVehPCamXZE6AxQFn0afxRpQE25AOxYYAaBOAuaOz7lPGpRbDjQC5k09A9A1456kxZe+Zs5bp07mop2+ngFf95WlGiT81W1povQlr82kHkNeGQ7uXUeOHGlpGmy9vuvtBu7bGKtL018A95am3WwkwNz8EXyWBd5luwCs28w7O84gaFXJZkT3brvbaI190jBs7g/M+3y5+37SbUxrT2xaAPieOAxd60S7gaOd6JhozkfBsAfuLmC5q9VKy6y97hdLbkZG3Hr2Tgygy22sHR+ideOGjcoGnRGl3MScOzTtWsveJHUJQDEWDFvXRbELZhs3db1+Yoj2bBnj5Eo2aLclL83adgPYZZzm18BZRu3OrhNj5B1JldBOSDIVjHuXz9bl0XwrVo2LPXKAdji0gCHHPQ5YCf2GpMc3C6urz3CtQSCoT8E+IcNpRSYD0I5gVWHasT+XD3xaoGwB3H2OUkqdGHgPAHwItCVINUD5JnA1YOUtxl0caFAH4P3QqRKdnauGmvcwaFXaUCsFw8onv54vwHvrB7mQz7Q+dz29ZYJ2HGAIchVI22r17tkjsgvK2FgIqiEfqVbKHfNT18GqPX0cEjqnQXs2cI+j0njwZXMgakwaoxtXMhNh2aV7WaD92l2r45Ig5bketmFZUoaMf4p+XeB8HPxHbHtcBhQNxlInhZ7w/XguFH1enBnoB9AuMwEWOkymFjjH5LWYtGfVFQSaNPN4K3H8+PHcMpkkFh2LAHvRkSST4au80Li3f1HkAe/Ckov/uwSkilxGM/AIWk0H72al0ArzfmqmQqcKO0Svg1+w717T1HeVSgsl1lpz4qUhtyMCmHlIVjqd9XRsdDQC7dUqJ0nqRGE9+yiCN3Po2Tux4w62YYP2dOBugfZY5WTQHlZTehnUtgG71Eti2ndvGqM9m8eaQXuwoQuca9LexaKbB3PA29s6dyWRsd8saG17DLgHxyb7rUUHD2LRVF/NAJhjAMdW9dp9NdiEzmZp5/VmrQSlii2knZEVC46jR4/G5h514SevWXm9/wK4d+CMc/q8h+y6sodknB0B7Sh5U2QRaTKxmjr4Hsy7BK2ynt4KWg2geyyQ1TdotQDv+Q5+AeDzzVev14a7DGwRM32B68g+WukYuDaYLoJR+R1Wkme2U3r2pTp2W9YM09gwsrlGJRlwJoF2t748AuECiiNEu3XNaJMsJiZ5cXSCQfsWOAmp/cU09YLnbRmMksYo2X0I4hP16wbRuzT5dqBsAdKX6gzuv/1CYoKEQHkCOftplADKyDyKApbcVSC/gZ7cp2CRA+CepyDAFH2Ac41dXAmcYHkJzX1SKYB7ntm36rpcZgRIc1UHeOePtb49RfMuspozs1V64AgipINFQNAPl+tM9JlbOmN/KuA9LatqHo+MlfDAKAB8GxdNH2/KCYp6OLtoP4P2fHp2AdwuwOzwVNHgWGdDJeLA1wvWjTaJ6ENpjKB9vZAYIAJo3715POYHH9Ou83bxpEzcpshiVJ9M1WAsKmOqZtQlENWXZe/jy2xZdV0HdGNg7BzVQ2/DwPYiIZCPz3m/HRhcU/BPh3ZdyBmM1WVvuWbNGtadZxXMExY5vs8B7BeSSFvTrveDxQRkSlLQ771796Z2pQDuWUcqx/e220wSeA+lNQGrHgWfJjPvkMwcOr1A52ZNchQB007LyGDBIIsEewhp4N0FvAvg7j4JCgCf4+JYBlWhQy+VohtsLw2JQTvYnD7MrpNPzx5H0HEg606sJNhbM9XsVDNABItHO9tjpJ5pjujE9GaCdtWpUPLiAOcasAc4P3wTE0ll3Hp2M6b43boPD30vXUId7QuCDcGkwk4RIE+AHkC7sK+Zb/o62iN3Y61IPhahW23vAvOMAFaw7XqeXVpy7Gzjxo0hK5+087xuOwguxYIgLaET2sRiQrtr+dhSFsC97VMk3oDt/JIE3gVUG0lMc7ZVl4wGANr4vZeYza8H8D0O3rll0ykVDJsF3tPsIgvgnn6SFAGsHb6IerU5z2RIi919aPQl+dNi77vd/dnSmOw3ds3uMQCwTGXgRigBpi4P9ADBi1tMsrwkzpTLGJ2gPWgz0rLLMkGSKcUdY2x9u4tVDxca9gIgxtIXoL3dc68b24PBhlb87Nmzqc2vX7+ewaK9aOxGn5LaxOIC2urlVADSdVIje2z79+93DjcrMDUtGFXr0AG6wfJjceazMMPCDgy+Lj62lAVw78JZ6wTvoSTGkXGVQXiz2wwAswHwwsSbOhq8u3TvBmjb4F19psasQTnAO6Qztl1kAdz9TpICwPvNU7/W6gULSXvu4J8+OjLcd5aP+QJQg1EnJFWqlMucLKrRMDa3cOxBsPEIvOVHhmkw4KbDwFNLwhJBbfNbsxzF6Guu2bWa7R5jkNlh16iBPvoStm/VNdKZsLbDk11p2kPQ7l7aFGz70t9VAMKQ+AeA2KeAEQaAX6qynNh2gGSw2wDMaQy3C7hj8QTg7tKfy7FBMqqZmZmmOAAcP2jXfUC66zhjgYdzJrpnDHAmVTuA1d62AO5dumri7ozNQaWGIbLsIRV4l+yLYOMFvIfsfKNBZwLLyPPzeGC52m8NvGMr2+u9AO75TpICwOebr76oXa/TQgkuNHmuhu6OrF8tH12gPQ6eHfPmAO2A2OVyKaYPVdA7bGTX1jW0a8uaAJAnAPMAXtsAGDB5/aohumZXsL3uWqhHd+zVoVUXCC8yGN5XUnZUqz+ScCl6wvt423f3/Ctaj2YALDtkGHkKwN62bdtYA73YBdIdsO2+Wu3F7l+e/YHxBvD2iR1wAXcEpuI4JG1vg2vpGwA73pq0U3AM9EIPY9m9e/f/39617DYIA0G3AQmUS0l7Lv//P/kGLhxRI5FDW40fsCxrzKMhTWRLEYcs9nqJlPEwuxucMgL3YIjWGwyTV0nZRtq8yQferQ2VzLhKM/QK3TuVzoRlMwTQk635dO/rdx/vjAD+SX4DupPp9d/8yUEak6SpOhyG1VceIdrLqsaQHbGkTsDWa9uKOQdOAlPkL6o4vmoGPs+y/vU1Ia0nk1CVUp/vKPeYGUeEJkaDJkjMhnZBdRNQ0C5p6/X37PQwAu0eXx7h+T+bjwC+qDLCpTEAg2BjwZxCPgObpmlG24cNmPe9h0/rPeWHdMC4Z1IrYguWHZ85Q5Kl4D4w7QDuUulF5CnUdT1i2hELMOO+co1z/EHsqqoamIaqyTjjCNznRHiDzahU5CBx1MhmROZd42sjkZkE78o0bDrbbqu0XGQ3r/afrOP2w9jDCN43POiJWyOAv01c95j1WyektiQdfI9V5TUASJM08bb7vp9n4ZW3suwaqxJZCWrrX74uvSTQunDKzWHmdOwPNQ74InbFW9FR1ZNJqA60f1jQLnRv7UA7PwjwhkoW8bvkWD8494F2i9THl3Dgo8VNIwDgxcErb2dv/sp/tCSCN9lZUobwrzaCREgwvUvKPwIcS+UJUQ2Fa7S5n3izAGYaMhYM2G8B/G4uMORLcgR8wB2adIBwPhAfxIkmjsIGzwwM/1p5jFtHKitZluWseQHcfwHz/TUyJ2O+fQ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data:image/png;base64,iVBORw0KGgoAAAANSUhEUgAAAu4AAAGlCAYAAAClanP4AAAgAElEQVR4Xuy9W6zsWHoe9rPIYlXt3ef0dKt7JHkGUs84hh+kQFKilwRIAgRQnFg3w4YDODAQw85LHvKSALnIkgAnMBzPTN9nPM5DgATIY+AkfpBG09e5CAKCxA8CItkOLEfTfc7pPrd9OWfXjVVk8P2Li8ViLXItssi67Z/Snt1nF7m41kcW+a1/ff/3e0REf+t//KMEv102r9ejJI5ddpV9BIGdIbBcxrRYRBQvN+9N3/cp6AfU6/Ua92c2m1O8XFJCzl+VtXN5nkdhOCDfb96Hxp2XAwUBQUAQ2CMC3tbnXm+B/7V9o2tt6OZMzd4d+vTiKFiNorCzV6Mzq/ZzZyoZS9k4kzihKIpoOp0QWd5Jqmn1v6O+Ry+f9fi3afN6q5EkSbN3nfOlSbvQ7/fp7t275Ps5fA2dm89ndHNzQ1G0sI65eDjafuGFFygM+4wF3sf5DWNdLBY0Ho9pNptufbeiAZzz/OyMBsOB8ZxNT/IXf+4V1fs6xL3nEcXNr2fTvspxgoARgSJhNxFrPIp6PY+CflibOGMiMJvP+NnYlLT3PI/6QtrlDhYEBIFbjMD2PLsD8l7oFP5Z1s9B0KMv3gHxS7ddkvf8feMRLUEyb8YUU+w0ZShOFkDe8WNm7+qv21wv52M9ojt37tBwMCTP6xlPOo/mNB1PaR7NKGbyWY+ADgZDGp2NqB/0Nwh7kbyj7cViSdPJhKJFxGS+zobgICYig3BA4WDA5ytOEuq0Z9q3EXH3vYSWifNl2baPcrwgYEYgSWi5XNJ8HvHnNlJdm7wnCc3miOA3j7Krh59HiPiHg1CupCAgCAgCgkAOgWZMokBDmzWyScBLyGq+eZD3uyOfhkGBZBr6YIvC14m8528avJNmUxDLlFSmDdlgKJ4PUfcvveh3Qt5tfcmf9O6LL9IAJBdThdyBeL9PJhOazqbpSno9wo5zvHD+Ake8ez3fmUAj+r76iWkyxqoG0WSKSPx6H8IwJL/nkx8EFAQ+v+sxCAQKeSLSwdaIuCNGv8UKSgfDkCZvHQKatEcRf8FcNzwY8OXCzJuwdFS2xQnNohZJez8g2kKm4zo+2U8QEAQEgWNCoA7BMzLtItlu1qBRMpPHsdjsq3f6rZB3nCMvZeFzGsaQJDEHkRABhkQmxnsv/+5rSN5xOpB3o3TGsBpR995yuRyITJ+NRtQPQybvy3hJs9mMII2BLAZjb7Ip0j5MyXSTFtQxmEBgiw0ScRB0TdRNEpzmZy0/Uoh7F6hKm90i0JC0605hRgzi3ivTmscxzaMFf1ltUXzbQH2vRwFm5KJrt0ElnwsCgsAtRMCF2JlhMchmSkivM6wlncn/Of/frHs/q9Bl651jYrKNd0qe/PkIIvX7/H5Q0fnNDsTxgleV+X2UxMzVS4msI3k3TRZKpTPGlQRnRMvmIesNeD3GADITnA7BuCVPVEDY3QNz+UbbIu31RrqbvYW47wZnOUtbCKSkPYs4NGgXD0g8LJGsurG1Tdr7gZrtFxJhGnRbDhEEBAFB4OQQaE7cNRQty2ZKyL8+S7G/leQ9IYqWEUUzRMhBupUEI+u555Hf6ymZRT+gwPeZwC+WC1ouYgJpXy4TipOlu8zBkbxvRPkdElc1C697zeruv5W4nojOz85pOBptHWk/1C9bI+IuyamHejlPvF8paV8gGt5w6UwjBOKOn7UNWfrLBaH9bSPtmSQH5+iYtKvkXKV1xLLdxrhO/LaQ4QkCgsDxIlCb1G0MtSTyboKkzskqIs3Fjzhp9e76+wTP5fl8TkuQ8FRiYTw9y7pB4H2Cows2uPYpKUycxZvrdF0T36pjTMRdQ1YqndmcKxlvPJe+Vu7j0kDJmeHicsqkHcNuRNxxU8ESUjZBYGcIwKppuaRlC6Sd5SuIhAe5iHsLkfzVM00lo25rP2nDFsuI0ALq3ypQ5KWJOPL9tOEnnwsCgsD+EWjM0SwEvoy3x/GSiXReboIkQkS+2Qoxn1BYg7zjfHCcAYnHuwpOKLAnzmJMVZHwChDyH9XCyiJxqSLuGEul60zVbbOeX1q6p3Us1h2KTXt0dnbGP9vYPu//G2HvQSPi7nE8sjaq9t7IHoKACYEWSTuaZ1IdKF2h3kB+o2ieRUaaXgiOnARofzvPeNv5l4slL6ei38XVgbAfmmVAtkblc0FAEBAEdoxAu0zC3FqSkfWE4H8O8r6W1wmyCclKTwVc1uz7nAiwAg0imPMgoaEf8/N5Q559ZOTd5vlexcpt19X2ObfttBMWtXs0Go1uBWkHLM2Ie+JR4jVLGNjxM0FOd+wItEzaAUc/CPhHu7xgBQm2WnX9Wk3Qqgf/+qSg1UvAKwPqpaAz3Yvt8/h2INFpdVzSmCAgCNxKBBy5WQ1sUrlJqilHMiiemZzYGa+HOYrnhqoRQZ0m5B3+4vFyQdFySWd+Qi8MlF3kxvhaIO81OO06boZzb+K/+RerdKZ4dXJNlF1f5+tu2VGTdhB3ZcV4+lsj4t7zkCzhDPvpoygjtCOQIMqRlDu5mFrogLRzISQQay2TSc8RzaOtdO3sEe/3OLmos2RUB9IOGFH4AVF/2QQBQUAQOHQEumASkKpwVJ2j68qJxWVDX+qSdyVFxwroUjm/pNUpQ19VKK0i71YCXgBnY6LhMqgSUl1NqDc/1dIZyFDYkS19H1XaMVfIZra67noC4vVoOBxypP22kHZczkbE3e8ltIy3gr3J7SbHHDMCaeInItKlNoz58XVA2tF8Mdquq66WRa9dINcFllge06Hto0tf0ZfRaNh5QqwLLrKPICAICAI2BNpkEmwjmHqdqwqb9TdN3vthn6PvG1uuwyzBWSDXCA4wcH5Z3xvk/YWBR2FgKMXkEJXm1vZG3tfHgsj23fMBvfYKfNF7PEHBKjX81k3+5tnRjpp36yQm3x0PC+Y9QkVUJu29QqCqzZuq/i3U+RGNiDsRtMHNDPE7H5Gc4DARAHFHok5C9gqiHZH2oqd6GxKZjLT3u9W0UyrnySrlGa5y5mQTSoXWw/wSSK8EAUGgDgJ1+BdIO0seo3ol6k39QdQdxFDnQhVL1mvZTSZZtMwREK0GiS91eykZaPZnw+f5P9XBqWoiUtaO7yv5JaqbYgN5Px/4XBDq+fPnNJvPq+0qq+RBhQ5ZxwILTd/nvkAeg4qoeqvCq859d+j7NiLuuP+WzSazh46H9K8rBEDGF0sm7/iyVW3L9OG7reXj+gQ99W6HhARP5ZasH63FnNrAE6QdUaQKm0ot1Qn7fXF8agNzaUMQEAQOAgErkUsL9qiKotuT9rX3hkdMWBFtZiO9lPe4EvZ8Wy+EiL7n3L4q9O/r767cvyqi7y44VV5QA7nWbjvhIKR+fz0ghMqxX7wb0mw6pfFkbJ8wOUbeK8fhofJ5wFVWB8NNHiHEveoK9xIikcocxEPtmDqBCPd8NqcBpBxlWxzTLK0w19bYTFHxNiYHWSEnPRloq8OFdkDYUXCqylseEaHhYCCkvaNrIM0KAoLA/hCoInN4Li6iJT8ju9pwfuQNsbe6oey963m7Ju+lhN+1gzny3vN61A9D/oFVpmlD1B3Rd0Tdp9Mp+8/XnRyU7b9xzdGffkCj4dBI2nU7a8dtPZtxBW63+zWLuJNPS1rutqdytuNHIJXL4EFQtjFJZUnN9ks6INZqyXPdU91FK+4CNh5miELsXdeeRiGk8JLLVZN9BAFB4NgRyPMx6Kvn0Flv/8qwwrImT2lICp3Iu4GBVxHSsq406SKCQMoyOeDET9sG8v4SdltMaY7Jk+3dXVc243ksW8K7Fvlbxci/lfg3AcE26D1/3oi493rI1D5BNPZ8MW7D6fGQrSqOMJvOuKhQGxt0eXj4+KhGl1YvbYu0o3/FRNc2+pxvw9ZXlsfgoRb4Ui21bfClPUHgNiHArFet6RX5L970nFqZVvU8JFgQ4UUyatsSmaox5uUYTVnQ1uTdonk38H6nywbSDme0ISd81ivi94VBTOc+qsSmHvlJsu6Hn0qaOChnkM3g3MVcAuWtjyTUAf/k9ey2AW1G7G1HHM/njYi7lySUdFzG/XgglJ62hQAXFYJMJis117xlvGiGw3XpCBNhtN/CxADth4PBWhGn5r01HJkkNJ9HqoiHYdOadkTZT71KXKu4SmOCgCCgEEjJ+jJXkAjOKCwHSTd+zvRUxBNBECZDePcfwPufn+fzGefbNSXQTW6FYuS76bkzu8gV2NXjKJLdlsk79OxB4NMQfug1SbsewjAg+vIXfJbEIoE3Hx1XkqaIc93WtnQcASfArhe/CsPQ7OxT48Kdou69EXH3E6Jl07u1BuCy6+1BAA/haI7lzu3XO5lUQ5eX8zJvk7TjqnQqk4E7QvqAM+nahbTfnu+FjFQQaBUBNh0nDl4slsrCsI4sEc5cHupVwPp2jwR+9b5Q6OySjpjO1XQeYyLv+ettksfYIsm1ZTNYtfXwzhzQAMGuLW84SGeQuIrfpW3lPrCfz76Hrctqwmnb63g+b0Tce7SkmKTAy/Fc5sPuKR7C8/ms1gukakSIQnNl1NzTFF6z23i1F8+HF1eYq77aJsLRfM5RiSrSLu4xbSIubQkCp49ArCsulzxb6iKACCkqjO56xW8zyGNmZF3yNBN5bnq+zOsddn0Fgul8noqT5z8y7QZJKQh7Pkeq6Vjy95B2nalsa3PIJbfh9j0yTYLq3vOHsn9D4p5QfErTl0O5GrewH1y8AeWoN5SVzcBAIYbBIFwj7VVEuNlZiAs/oAhF2xsszbCcWLbygKQhIe1toy7tCQKnjUAXz0CNWJZL1MHzsHhVIKeMonnh+VhO6rane+X3RVnku+k5M6/3KvJuaDz7UwPyrrzZR5nBQj4y3XQcJvKe/1sZga53vnp76/O7YHUMT4JGxJ3EDvIYru3B97FN0q7lI7pAhB48kmGj2bwV3Xwe0C6IO/d1PucqfKaNPeNF037w97V0UBA4FAT0MwVVRNsKjmyOTdGhfqCcSJBQ2PqWFqArW4ks61Mzeufee2P7jn7lprOUkXfsi1wDJI6qFeU+Idy1XC4IkxmsJvOKsiN5V1VHBxTCm72g88n/sw38tGVkKXnPTVTqna/e3mvkvdmh7jdGx3s2I+6QIR/5wDvGVZq3IMAa7oqCQnUAzEg7bCYLDyG41ODl1fZLq23ibnvBqsp1u1+WrnMdZF9BQBA4HATmCAKAzLGsffvcIfvIYCO4qjZq399tDzjH8EpkLYmPmaC0TVvaJu5AZMNxhoiCoEeDcEABikHliC4jmF5fJu+LBc2ieSmwkJCiGiwmWezQYhDnF//UBmbngx69eidk3fsagTb8o9756u2dQVf/MLebdUd7NSLumK2BaMgmCDRFAMS9jYIZsI9C1ICz4At2ZaqSXjue8MVxtkncnUg7ksF2sBTd9HrKcYKAIHA4CDBpr0V02+q7Rz58wPvKireNzSYfrD7HJkPrgrO1TeDz5D0MA04cxYrrBmnPE9/UyxNCZmxwJUvihE0acCwnE8PYkxdEuMqJOrrQeVui7Tb4oVhTnryvnT7XcL1zNNi73iFt3MatttGMuPs+xZjJyyYINEUgTmiCSmtbRILwIMKyoV/ygkAp5q6WiNv0cK/Sn2JCwl70Lb0Em14uOU4QEAQOHwHkC7EGvFNpjA0HuJQQR4e3Je8g7ctowZr2bd4Vqx4rxtYFb+uCvL/0QpjaDq8cWrLzFE+Y8XD1HyDterB5f/TVYeVMuUvyrpNW83OOtTvKPJ+w3HTuV3RjT/dDbTf+zj5vRNwxU2vnS7SzccqJDhABEOsyPXdVd7U0Bnq/MkKLKDY09HWszupAhCTYfri9h3qlgwwmJgFefuYlzTr9lX0FAUHgxBFIEuICdi3UwdgeKVV9M4Qvd0PNOyQyKKy04CBhW1Kf7oh76YSgoeYdz/2X7gzpC+chTzTy/NJG3vN7m3ipC3k33QNlEf+63LdI3tewc2jMvIvDgblBlWK4/c3feQuNiLu6Kdr6InU+RjnBgSLQxOkApJ3LMUPvXeEjzDIZLBV2dJ+iHyDumDw0LUZiG/++7NYO9HaRbgkCgkAZAmnth2hhLti2D+AQ5eXAQ7+ZZKbt2hsKg/aJO1YXUL0amnEOaiYxTzaw+pEnh6600uul77g00XcYQB/ez/U+PxLD8oEhpHyI5N2atGoBbFvyfuuIu+cTJaKU2cez8KTOiUQa1uE5kmsm7YHPHu22KE5XSan5C7CNy4stOVdJZCADknoJJ3XTy2AEgbYRiBOKFqoipeuztO0umNvbLupue0Y2G4MrfXaT0yDviFd+/R6h8qhSI8QsU8FqMlZ8sfoLEg8WX3V2Juy9VI/OswG0p7ZBXfKeB6cgoTF8tM7+XQhzyT7u6K56kde9Ox9fiqVzC6uJUL1Dmt12LR/VLOLuxURJB5ZPLQ9OmjtwBGro3DVp54p9Dkuvk/Gk85cY+oRoUh9Rd4c+8dVAZIy92hel/csiVSKROfAbWLonCOwZgSRhws5J+I4BkF32WOUhrVexdjm/0upHXOG1/c2dqVXtCSkL3L5UPQ/TnqkuHyQe8qWEjKYewAikvQfi3/N4AmBqrnbkvSPyXiaX0adzR3fVQadiTYXxbBtxR3O2sbR/77XTYiPi7rGDqBD3di7B7W5lNptzorPtpVM3ul2XuLNuHtIbRDrSkuAuV4ZJNpKwXCQzDqQdkXYuaIKXgetkwKWjso8gIAicHAIsJ4GDzEHo2jfhVcGNPlvZum5c4RVJqQ7vBdc2m+1nltXgFYHcKjzz11d+K6gkq4tV9L24ZWTdgfmCvN8d+RyBz5/NSfZREXnPSGzZmkBhaF0kr4K8//jd0O1SVa5euE8d1vZ0P8ytjx3u1Yi4ix1kh1fkljXtuhzKLi7waXfc6hB3Hc3HMiXr1RMUtljSYummF2VZC6JKFXaNLuXGNWHHJKWpbt4RHtlNEBAEjh2BOKY5+5u7Paf2M1wll+Fq1hUbJiDYkJCKKHub1bSbj3udyeFfbK2I4Eqg9OymqYrpfLUjuxYpCkhud+R9ReOzsRj60wV5h+79K68M7ZfMmvDrzsKPkbw3JO4e203JJghsiwAe2HO4v1iWeSGRCft9Z0LrStwRZUf0hH1ucxFu7tfc3ZWmLJFU6xvxMuJiKCUbJ9xC0y5e7dveUnK8IHD6CEAis1x2moDfFogsl2Ef8vVVepB0Lo6nVzhTKYntXdBWv9zbUfaW+Sh7E1q4U/KeH1yxs06RdwN5N/F5CxDuOK06DPL+xTv9Db/3tetlJe7Fq1vdE6cVC/cbpvM9GxF3dvA/0KW5zhGTE7SOgIvfuu/1VFEPx2i0rQAJS2M4ez9ts1C8ieKEK9BVke31Z6OKLPHLib8fCcUJXkyJVQqEvoSDzRdb60BLg4KAIHASCGi/9iZ2ursHAEmXkACm0pJEkXV+PsJ9Bf840G3tPQFry9r93IzaFwmotcmiTCV3gCnyvsGvS4i7KsJk3lZ/rzh5emgXkXc0jch7sVhT1tvaxL1kIpIbfv1rqwGwXsHWd8iI+9/7x/9vktk84nvESc06S1oFOvGwwJfs3nVE0/Kquq13Uho8bQRstoh69EzeU0cZlqMTHv7qU2Tv60gNJ/l4xEvI/HmaGJShiESgXo+TgUwVV9MGOelrXlE+2nRVVKJRjzvmojvFmGAlBimQyGNO+z6X0QkCrSAAF5mlqgp9TJuuv6Gi7IdL1hXFU8wQ7wmspippTJPNIdLr0nDFPohOQzZTpKalUeTcB1WnNpJ3h76aiLzDYUZwTX7v2TgdG7XvZt/D1Ll9Smwy4v7s+oK/SSA7uFlVtvTKig6EKZrPaDqL6O0PH9O9680kiya3tRwjCKA0Nwiyy8NcR0DYeguTyfQFwMuu6X+zphJ6eN4Bmsm0FnQKNU9IHRI/XWU8Ta8gNPXsTCBVUZtCKMcJArcOAbbRhYvMgZPfY70weMfg1aGli/pd0QK9M0LiJKGxnDxP3vME3ti2I3Ffnwhk+hqny7oz8u7SG6fo/JZXt9nhLr037pMR98uLJwl0xOPJmEbDEfV42d/n8skoooB/z2dTihYxvfn+Bd27njU+qRwoCBQRmE2mThFqV+TOhiPlELPNliTsM++apOpyKv1SwMsAbjQu1pYu7co+J4YASBmSpHXVcl5hSl2PTmyoMhx3BLia6MEnpLqP59D21KsCHFQpOOE0f5t0H3XHGbRsRmOKv5VG3ddZuV5jKJ9Y8CdHSt6dut3S1W3eTK2vQkbcnzx+mEQLRdLxzgjDkH/ieKkqgvV6NJtOaBETvf3hQ/r0UiLutZCWnSsRmM1mrTkJ4OE7Gg63J+6Q4ixjQt/aSJjSLwUu2CFRdvlGlCHAq0QqcY8t8RIiFHoBmcBvmezd3ltHou3dXXtdlRvWlVUrsttzs/UWnCLueTZeAYFJNlNJ3gvtlqnem8pm8l3VUfim+FXKZqpui9wJy8/dtFerE9e6jlvexrmI++MEMhlF1uNULuNzch1IxnIRMYFPPJ++9ruf0b0ribhvib0cnkMA9x4XEWlh+Rcyr0Ho7kBjuxC2RFfb8Ryr8DzCihai7LIJAqUIpBZ/kI+ZJotKXhWQn1ZWFCRvDwJ4L6NwW5srgLcHvfKRarLqWpV7e4qXi17bouKmbls68OLQp7sj5Zuvd+2MvDtOKLLdnEh0+bVCsioqrRY3p2tSGXl3aqHy61LZwvbNr507I+5XV08ThHbAm0Au8HDAQ2IwGLAOdzye0Gg0ovliSW+9/5h+dCHEXR567SGAl1I0276QCAhyaLAe27ankPJAQ98k8i6kfVv0b8nxccLaZVvhGV13IAz6rawq3RJ0j36YCGwcW0LqoYNedI1x6W87HMwQda9Dgjsm72WOM8bIe51+cxBrhXITLM/DHr32Ksh7BYZlF7KUvDfpSfXdstZiy81nxP3m+XXCxXAWESem6oqQbOGUIo0Xyixa0OsfPqQHF12UInb52sg+p4oAJCmu9ovGQITn0SAcsJygi40j7/Bih/zYsby4kPYursQJtpnmU9hI++odifoDPq+Qynb6CHCFVEzqYnnvtnO1VZydv0OQLTqYFdTkp47dNFBhV5K3DXnP967YTi48bzqF+bSGv1b0rw3y/urdcMMu0gpd6aTBeqTj9VzfzWmlo0HLGXGfTm4SyBTw4hiPx9wUIu94MeA3PoOcAa4yb37/kh48lYh7A7zlkAoEtpHLgCB3Sdp1t/XKgEv0XUi73O6uCMxmc6vff7EtDq4E/Y0kOtdzyn7HgQAnpIpEpsWLhZobva0K3rVL87Yg71UEnIgqZTNHTt7Rfchmil7vTtfGGHl3OrL2fbjRagunyYj7+OZZAucYFEQYj29YRwkf6xBaYVLFZRCRR8T9W9+/ontXh1xmuTa2csABINCUuO+KtOchQl8RASsrHgJ/eNYiSxLqAdxZh92FJqQdI8okMxJ1P+wLvGXvmj4XtzztSR4OHqNc8rZflW2Bf+Uw3i15N3L20vB6eaEm3U5TCU1Z8aY62DYi7zuUzGxgVGdwJd/CjLhPxjfJfD7lpFRUsgz6ISVp5UcQo7OzM4JU4Pl4TN/+/Su6f3WS32sZ1J4RqCOX0S4A4WB/cgG4PCxQmAzuH5Sw84euoOriFb9nuOX0e0YAeUSclO0ovSp2FxPEARyUZDtJBEQis91l5QJ3qROTKra3PWG3BLm36PA6o+N/NSF5hmNMkffScRilM3XIu6FlR9nM5kTADU6T40wldKXEvSno9n62KZtZk8pgZg9JDMsB0oqR/ZTA62IE4+mM3vngKX16LRF3+6WSPeoi4FpFNYs2wqXFVnO5bifq7q+dcNKKw3vvT93+y/57QaANq1EQk8FIiPteLuAOTur6PKzTFQQWUOEZGxdb7PkUk3rvY6KwXB7nux3vBBhpYONK1Hnf8Q7fEU24dfn1OjXyXkDHAFZbxZpqkfdSrXvTqYPbN3Bt+FvcOBlxn03HCRJTUZESX1x8iaF1Pz9/gSOISbIk3+/T8/GE3v3+Jd27OK5yy26wyl77RsAmQUH/WIbSD5UlXocP5H1jIec/XQS4Ku98trX9qRD3071HXJ6FrqMHUYdsj2sB4JmpSUP++cmucgktlsujcK9RjjAqoo7aGBwrzczCt2BFrqCW7Lf9mVsi7wzIeie3j7yX+c2szmMefzlTbou4owe1vN6t5L3sRmjpCm/RzIq4z8bJbKpcPfBlgD53Mplw4hMqqXIkPkno+c2YvvX9S/r08jhn5Vt+J+XwjhFAFBKrPShAU9y0NIZfQC1oFDseijQvCBgRaIu08yRWIu6neZfFMeeTaQneNoNE4I1XzF0DHVhxP1DyzhMQrBj0elwkSQlfDq+i8BacLL3UBvKevwnqnKB18t5ENlNB3A0TjJI/OX0NakXecyeqA2kzDZNtcmO89MYxr+wgb64TFFjC0hw0l3CSQdVUH4kcnsfEHbPZxTKh1z94KBF3p1tIdmqCQFHnzjrFAJEiLOviId2uTrFJH+UYQaAJAiDt0XxWmtRct00h7nURO47925LI4D2uiW6tkccJLRGBTyv44vcy2X21dHAOLecBUUd0tneARN2EbT0iWK8FbrvOCWqS97Xmi+fhBRv7yUunHiWH2hbP7WdcYXg+6NFrr4xKb/m6khX7ue172L5/WQsOTeVcZa4TyGRAmvphSPPZjHo9VcxGeWsnXDl1Hi3orQ+e0CeXc1s/5HNBoBECkGnlC6jiPublXZB22QSBI0WAEw1RC6CCALGFaBpRxKpTWQVVDYEQ9yO9GSq63ZZEBqS9DwnJNoGOVD6D5zFSeDIinxpXNE2qtl01neSfkXWW9xzf83/7Hpe3sDfy7kjc1+cWbroU2yWug+fRkneHQeakMpMEy3LQuYOgQ+eOKDtmu/N5RIPhgL9rUbSkNz94QveuRONue/jI54KAICAIMAKp9KEq8U8XvQtS9wuQJAjEteoAACAASURBVCZxC+VYVNxY4+v7NNijq5Jc3XYR0C4yHLxo6DSEHiE5kxM0tyHtpqGlRD5OiGJUVy+5N5uiomtfsBbfVdrT9GQ7Os6Bh1l6sj/yXhoFTmcNLmNb7WMn7y6TEZdzakAVec8n75euA5Rfg/QQt/O67VV2so2jS5rLiPt8Nk2TUz2aTicqQWU+p7Oz8+wceEEsE4++8Xuf0ScXEnHf0fdeTiMICALHjAA0wxUEnCNTKKbU76sku1zYie1Go4UxSs8uGv2Aj5PtBBBoSdeO1cnBYMAa8C43rrQeLbaaYOj+5VeaQNpvy+qqO83bD3mvJJJrPNzSv+xGtJN39Tx0v3Ntu56HOfJeMjOwtZFXBln3dZAR2UZXOmFKD1xp3J9fJ9DCTadT1sTBs308uaGXvvAy+7nrIkxx4tHX3ntA955KxN0GvnwuCAgCtxyBeOXSURZBLSPtQI6TtRdRKldcx1Iqp57WvcWe/otoK6chkHbWtXdc+I0nlAu4z+Gu3lwNqnNlWBYT+OwW1vVko06/drWvnQiaemKIHNdpqLDv3aFPL45gobkunTc2WfxjFpE2d2Dzr7sn7xjXaz82UFVWDbMCZ+ico+/OLZbeZmstFJpbI+6QxUDPrjTtxOT9/PycZrNpWh4YM2Gf/vvfuUf3LoW47+qLLecRBASBI0QgSfhZishkWYVdjIplDSX1CKrK3SuSFjLpke24EWiDCO9sBYZXBiKeVG5D2jHxVMXqxCWsGc0zkPci8676WjQl76bOdkXe8/23gOSCIZP3oZqgFDeX490j706tWR9aZeQ9I+7Pn11ycirIO79o4iWTdejc8fLxekiagmYuoL8P4i4adyvosoMgIAjcXgSqouUaFZCWfj/g565pq2qDq6aGg1sjKzjZOylOaDafc+2UpkRY5Tv0aIAJYJcSmTihCNr2LSUymHQGWBm4pVH2xsTRkW6WKEKsbHW3kffcLMOR59okNC7NQPPOkfeSzdqG04KBtRXnx5lJNpNzlXnG6114gUDfPptOuPgSou5IqMKXbIllPPLpjY8e0/0L8XF3Rl52FAQEgVuFgE4shba9bANpD/tBpTwArjKQJCxjtQqa3yAx0KYBtwrcExssou0wgNiKtIMIh2G39S1aIO26FgfXiumbI58ndnlrDacZ3Ss/ypnA6156qojRMMgc8rP+15HNlBlGVspm8kiVDMk2Hlf8qsi7axuIvluQr3Xtq3YuRt7XpDK6ciqi7PgJw5BtIJE5jo0dEbyA3nj/Md2/FqlMa1dFGhIEBIGTQgBkOyohY9oNxkba+ZlbkpzKBCjw02f0SUF36wYznyE4ZnYOcgFjJxKZFkk77vtOVwVcQDvQfZxJ40b/KyhknUbTfbci7+hbhXTGibzbZDFVxN7x2rYRebdDa9/DsburSYJHlBH366unCV42WMKCHpMrrcFP2FdFmbQ1ZC/o09d/5z59IlIZV7xlP0FAELhFCLClX0lCKWCo4/pR5tyhpQaocC3b8SIAeQwqljeNtjNHgotMOGCpTBcb+oiJxTbyGB1phyzsNiagul6XDmieInx1GjaQ93wTTpF3PeASz3dzdwx/rei3STZTZ5jo4lbkvTLinr/idXtVfrfoa5kR98uLJyyVwfLVbDplL3csZyHqztEAkHmupkr0td99QJ9eiR2k65dR9hMEBIFbgkBq/VgmkdE+1a4WjlzJ2iC3QeGlzqURt+SS7XOYbVgqghSHg0GrMhlIvXTBpcUSxL25NFZIu/sd1h7FW1HtpsQdLeQj743Ie3py07i2jbyX6d3rYtiYvO+BuOtr8Bd//hU1/GfXl2wHiai7TkiNIrjKvMDEHcmqo7NzWixi+sZ3HkjE3f27KHsKAoLAbUAgSZRfe0niHksaAp8rU7tuyDHCM3k9fiOFl1zxO/T9OIdsyyJGTe6rMlx0ZVSsGoG4b0PYFclQzjESaXe7E+uSzupWV611Qd6NMeVSho47YXOzkveaEXdjnxygb0TenYm77sD6YMCpsZqVNyZQ/22/C35ZE/fp5CZRJbbVSwLkHQ8VfOnwt+FopCzL2FXmE/rRU4m4O9wPsosgIAjcEgRsxZIgZcAztMxBpggTHuqIyGp73tXjXwovncotNRlPtpLJ5O+J0XDY3GEoTgjv/8VyYawZ0ARvIe31UbNTtjptFoh7HVZb6EhZ5N2JvGdtuZJ3NeXLthJQ2nCYyfe/NnmvTdxRQBv5ozHL0aeTCQdl8nJHFE5zeT/8+i/+pBo+pDJYxsWSG34voohubm74SwzyPhwO2DM48Xr0je8+oB89EeJe5ysk+woCgsDpIlBGsvWIYXuHSLvLQ1kfUzYRYJlMP+i8yM7pXq3DGVmbxJ1Xc0rqAZSOOEmYTMC1CPdbVb2BOqgJaa+DlpWjNmusELnd4L+2WYKBvA+C3kY8OL9bjqNv9nmNi6833jTybhuTbYjFTr72Coo0lecNrbVnn1tw88rsRa1eTSZTzn8CYa/bN24sPehv/NLPpFKZZ5cJdO1YKtOSGUR7QN4xC8AsYTQ6I68X0Ou/h+TUTXuyhneXHCYICAKCwFEjUKVVbur6UdYmns9hvy9Jfkd9x+BFHtN8tl1iah6CTDKDhGW81stCkmARqMoLwg5P9jSHrS04M8cj9KNLT/m2OnxA7TQic9b+m1t1ks8UDv3yS4O1s5lIexm5NR2Yj8FX9HJ9hFXymRy5Xf9uWEHKdtiWvGuijgYxIUYQHOqV2WxWip1T73Ljzoj7ZPw8wRd9MplQ4Ctzeq1tV/8d09nZGT0f39A3f3hDD6RyqhPWspMgIAicNgLWaLvvc/Cj7gabQEgXihsK4YUDd5183fPK/rtBoI3E1LKeohovAnFY6cmH9tQ7HUv1IO7KdKLNTdyOtkOzG+JewmZ1ANflpOk+iLhDNmMixc6Rd31wOnMwHmejuFXk3fCZyxDzp2wim+GwOhHNo4idGBFVB2Ev2+r2Kf89zoj75cXjZDg64+Uy7SLD+vY0MVWVJvZpPJ3TW+8/ps9u2v3Cb3e7y9GCgCAgCOwHgTKCjd6AyEC+4Ne0bRSZzH6u5S7P2iVx3+U49LnAD5SNdDe2lPsY077OWZvUOXW0RJDierIa5N0p6p7OJ0zKd5uQxqYzKVtNcB0quoYJyhfvlgdI8m0hmj6dTdmYAFF2l/O47LNxWYtSGWjc+YvX77NoHoJ5zBhGZyMO9aMIkyoS0aN3vveU7l02t4dyusdkJ0FAEBAEDhwBW0IqtOiu1o/5oVbJZOokuB44fLe3e0nCetdt/NsPBTyOsgd9CkDYRRrTymVpROqczmygxHVOlu57d+jT3dFKC66bKP42dql4Pm+TultlMw597pK8c4G9aE7T6ZRiODCl0Xb+nfbN1kXb51WX82/8e1rjfn2RQPOGJV0QdC64wA4zCSelYnltOp1Q0B/SOx89oU+vhLg7fU9kJ0FAEDhZBGZc9dL8LFQ2eO4uMhok5BlhuVXcZE72tkHGGo0nk6MfoETZu7uE2xC76l5tSd7TSLmNvOs+bIxjg7gr21DTVhl5dwDIRN4dDlvrSj7yPpmMiRPKkXCK/4PmrKLjrudy3U+fKiPujx4+SODTDm0ONrjLLCLYQQZM2rWw3g/69PYHj+nTa0lO7e4rKy0LAoLAoSPABHse8dJocWuakIp2SqPt4iZz6LeEc/9wjfFzzBsmpciHk0qo3V7FuqTOrTdbkndL5D3l9mtdyc5oIO5qfxfyXmjZEZx8nrbjIVnfsap6J4zpxVBF1sGHnTdHy8i6fcpF3C8TzjBfLDlKBOKOjHfYlyFhFX9Dp6NlTN/8wTXdl+RU52snOwoCgsDpIVClUeZoe9CvXYa+LNoO9CBfhJtMqVvI6UF8miPCexTE3VAR9xgGrOxI+yrxtVeXchzDCA+rj90h3A15L5L2/Fk6Ie/5y1UCVj7y7oonCDsCMzAIAPd9eUT08pkybnHeHGUzpvaq+pkRd2jcNTnHjAL/rbJiZ5lUBrKZ2Tyib358SfefS3Kq88WTHQUBQeDkEMAqJOsbucbkapNo+8ld6tYHBFIwq3CcaP2ELTXIpD0MJQG1JTxdmnElmi5tre+z2bJJWmJt1yMqymYakffcQY0SVosnLXTchbxrhzDkdaKmgbJ2XEXYf+ysRy+fuVU3zU7vYX7bY3MX1FoobuDZ2hCm+FnZtV8j7rCHgp7d63kEyzG8mFCMSXU+UQmrcUJvvf+IPpGIu/V+lh0EAUHgNBFQMpk5V5ssbltF2+cRL8UWJwMcbQ9Qubq71/hpXqkDHVWc8Pt1mSMFB9rTrFvskBQOhLTv+EJ1942vkKbUOWm6L7TgsIvMb8Zoe74uatl5WGJSMrHgE1g6WCPyzhWDQdRhk5rZpZbLYb78ok+jvtk5CQoVP/CZP/f7ypJVb/gMfLq4Ka08ZDjEgXIQeShfMGGwEvfrq6eJ56mG8eLBxgOJ4+xkaBCVU9/84JG4yuz4yyunEwQEgcNBABFTyB1MlSbhoY0qqXW3MukNXmCsJ+6XV/Srey7Zf/8IwDoO1/wYnGWEtO/3fqnDo+v1tCXynnLpYoGmIsV2ks1kB5lV76s2KlAp+SheLpRG3SOKFzEtkyWhqIEOwMQVZDmPqyLvnqqVEASc64HnMyLrIOg9v8f/nRF1R8mMJuzg2pjYR9GCyDC5zyLuF08fJzjhcDikhDyajJ8rT9YgoPHNDZdpHQ5HdDOZ0Ld//4YeSHJqve+H7C0ICAIng4CyA4s2Ctg0JtkwACiJtkNLrJ7FNfWVJ4P2iQ7kSKLumaZd7r+DuRGLvLRKuGwn/e2R90F/s0DTNuTdnrBaTd4RyYZ5AAItiGizkUDOunEt0TTXVBVmTM59n776xRHdGSrXMPxbFTtTR24c79i2vsGgcEFFYzjYsDFMgbyvEXcMArMGv+erMH2qyxmPxzxLCcOQXy7v/vAZ3b8orwh1MHe3dEQQEAQEgQ4QKCPuiuQEtQsuVUVfOYIv5eM7uIr7b3K5UCXRWU9byJXYd+84VyPw06iiTBr3fT2K58+TQ1vG4c7Iu0cslylWV21E3rModcXEYuOieFwRGJFzVogsY4LwkK11bVWCK0ACJwZhV/xYEXQoU77y6pDOB5sroZV4OzrNgP5Hi8hI3jPi/vln97gAE8h60Xs47yccLWJ66+Mn9OBK7CAP7Yss/REEBIHdIFBK3KFtRLn5OtUjOdo+J9TRMCW6ikxmN9d0X2c5NMkMCDukMbiH4YwkeRX7ujPs5wVBtJF23cpW5D3fFVtDJcmqZeQ9a87UriN5157qcIBBdB3PUrgkAhtbd00oq2RSFUmH3Sl/H3jlc5Okv/ZjAzofYmK7fqbtybtqAeQdDo/g4QigQ57z1/7tr6rY/tMnDxN0CpMSfHh2fk6T8TjTvCMCjwO9Xp9e/+Ax3buY2e8q2UMQEAQEgRNEoEyPztHxmpaN2nbMFHEVmcwJ3jzFIcUxW0OyvtWZhrWPS56wc5Id2z2ak/DaP7u0uAsE7CTWcQ/bbhXkPU/gdTP8u6xNC3nH1EVPfiEvybvAOE9aQMw1We8hgK1Xm5Rm3baVkfey40zjrYIUExFeSWDi3qNf/8WfVMT98aPPksFgyB+qxCqPlxZU9VRi0o4DkOf6FgowiauM7VrK54KAIHCCCCyXKxeCPNFqqm9H9VW4GZhIG4IpmAxIkZsTvJHyQ9ojeWfCDseLnsdkXQj7ad9rNs7tEqOuJNo5tmyyiSwl7g7kfd1rBlF1SGIiWkRLWsSrCtaWOUB2gaEw6cFFEaukuPehVc9F1e1Yre4VRd7dDAQ22s0mJ7Z7T+34yz//iiLuV5dPWSqD2QoSofCigPZOW0FicOPxhKjn0zsfX9GD6+Ou+maDRz4XBAQBQcCEQJl/exN9O1elns6MpB1RHxRcyr9I5IqcMAIpeVeezogjuoog6mMCso43P8sA+McnH38Qu9H6YB7hEXZC6rhH1W7pZ2XkXfN07LbWjJV1wxIGxUBB2BcsJTFtVc2o/E1F1CGHsQVH7GioHjB5H+TyQSwzHNO4Xc71yz//akrcry4SWOWAtKMqGiJAysoGHu6qDDei8eT59OYHj+m+uMoc4ddVuiwICALbIACXAibuhkQn7d1bJzo+n81V8Q0DSZNo+zZX6kiPhac0nDCgZzUU99pmVGtk3QNxT23rHKQA25xXjj1MBFwI4qrn5r1dJC5owyXybjxD8Y9whlkuuZqp4qQFv/XC/sXDlSNML/VZR2VrRbJdVhBc8dok79VHNiHvGXF//OjzBDwdlo+YgetIuy7AhGIj+O/xZEr/4Ic39ODZalniMG9L6ZUgIAgIAu0iUJZI2EQmg0nAtCzaTh6FoUTb2716x9MaJADacxr6VmxNIvB4Z3NEM5UE6Ehjncnl8aAmPa2LgCsZrZLPuJBe3IRVBZry/TDJSFTu5ZJJ+zyKlEuMxXZRY6Ei+spzHUWRlPmKvzEk2zjcsSpE3m0Nl6w4VJ0vI+7Pn12xjzseEYtoTtC7Q9+OpQSQdi2KvxlP6Fu/f0OfXQtxr/slkf0FAUHguBEoI+6cRNqvVwpeou3HfS/soveIusN7msl7guqKdvreA0tK/aS5mKJHFICoiAxmF5fsKM/hTkpLIu8ODdg83k3kHfH0JEaEfUkRKlUv0wh7bmdbpB7fB6xeDocD6vUKGnRThN4yFoeh8j3QWDZjWTVA2yupzOXTBPp23w+47GoYYpCrbFosKcBlZrGM6d3vX9P9K9G4H+U3VDotCAgCjREoI+6I4vT9wJ0cxQmNpxNjP1jbLqXlG1+jkz0QFncg7kV5QH7ALFNXcgDZBAFXBFzJqGpvc2+HoDIfyZKZs3XybCLsCCCDjyLPkh28lrBFKWwO5B27QP49Gg5TPmsY6U7Jew3ZTAq16YiMuF9ePkkwm4c1GTZ+cQTKbB6zHSzbYXkCE543P35Mn111lzjjerPJfoKAICAI7BIBE3FnmUzYN3r8lvUNz1l4t2++izxeykXhGx013eX45FyCgCBw+xDYlrhndN6hoTLyzowyrRAKsj5HJWkQzrTNJsQdeUdnoxEnYa+Ot4e0q86l7w6HofKudSLvZect/j0j7k8eP+SIO6Lt5+cvpD6WfT4xZDKcjJXEFC0TevvDx3RPCjDdvm+3jFgQuOUImPzba5eER6n7+YyWhsgpAiX9figR01t+n8nwBYFdIuBKQtf7VCKbyVh8+Qgy8q7YOv8sFzHNo7myIC/GhU3VRm3Bc4/obHTGunbN/o3k3WHwZSsKDofSedij114ZGqArWbnYjOZkf9FH5JJTP0tA2rGsAH17GEKv6dN0OuXI+2T8XAn6ez69/cElfXolBZh2+cWScwkCgsD+EZhMJqwzzm94TqLCpKs8oTLajsg965JdXgn7x0N6IAgIAsePQPOnTXPy/uqdgHxSDkrIo8w/V1VKdW4zRd0txJ2j7Wcq2m5oaiX5cRy86ZHseOgmeS+ZCVS2l5u8ZMT92fVlwpF1jgIlvOw7GIwoimbUDwc0n015oLP5gt753gV9erG5zHv8t6+MQBAQBASBcgS2Je7QJ0+meJZubnjmhij+IfZ8cgsKAoLADhFwJaDmLpVEjssaTZLMyvHV8/JBOpF3HJ47T/6UZ2dnFPQDdpRpg7hnpyo5n+1ywVXni3eUisXmP2mEzkTcLy8eJ8hcx+wHEaTBYJD5uCNhVVdQvbi6pH/4BxN6IFIZ23WSzwUBQeDEENiKuMMDfh6xS4hpGw6GzlH7E4NVhiMICAJ7RGA74l5gzwZeyvmTaZXTfHJ16BO9dGZOpN4g7rnT2LTg4LDnZ+dcDbi4bchlag4+HyyveShbYjJ5L9PepJ11Ju5PnzxK4JMJnXu/P+Dfo9EZR+C1pztkM8jt/ebHF3RPCjDt8WsmpxYEBIF9INCYuPOLC0vCkdGPG9JEkcjs44rKOQUBQaAuAd1EzEyQYzjDLCJaLlbBCggN83ufhx69MDAdX9Irk2ymQOo52h4EafC5qrdljVXfE3sh77mu5uwgnyR4qWCmgpcIkrAwcFhCcsVU8pjEz6MFvf2DC3pwYY4ayVdAEBAEBIFTRaApcUeUCc9XU7Qdya3hINzQYp4qhjIuQUAQOCwE2iXuIOuqWJKOrqMMQXYOQ6KpibwbI+552EoSVhEAKYu2Fw5fj2/XBKEsaO7SzLpsxnxE2aoCOv0rP/+qktyvNO5LrrKGRFWVpKqi7zryvowTevuDx/SjS/FxP6yvnvRGEBAEukagEXGPY4oWC36ZmcrnSLS966sm7QsCgkAVAi5k0xaDBk9ky/CUsKcFf7PDqog7dgJ5h8c7nLXCfp8DGbPZjGDBW7oVyDvYbNgPaTgalkbbK8m7+cOq0xuLyrrgaZPNVLXxK7+QEvenT2AHSbysAcKODRF3/BG/IZNh/Xs/pLc+ekyfPhXiLo8CQUAQuF0I1CXuCHhE0YJivMw2PM6IEG0fDEJJSL1dt5GMVhA4SARcCGex40q/Xk7Y9f5rbecItx/4HCwGYX/1bp+GffVv1A6agrgvFhsJpmt9yJN3j+jOnTvUy7Tt1rh9LX/34ti3ibqjrTWPd0NjZdcjI+43z68TkHNIY/ADsg4bSICGlw7+HUVz8vsDev07D+lHl2ZnhIO8G6VTgoAgIAi0gICJuHMBpr6yg+RyFygikqj6F2q1EpTdXLAO0SE4H8gmCAgCgsAhIOBK3kHYsYrIz7l4ScUIu5HkQnTtEeXJOhJImV57Hg36PU7gxIaqqYi4Y1Jgpd/qcH4Oo+ASb7kQv21Mq88Ne1YcvC1x3yTv5lyBIpYZcb+6fJogkQAkHQVAAAJIOxxlWOvu+1xVdR4t6c33Pqd7z2AbKZsgIAgIArcHARNxx+h7nsdRIjD3jKaDxJcQdn3McDCQaPvtuX1kpILAUSBQRXShW18sU/m0A2HXA0YQHITd74FP4gx4Zm6e6e7Ip7ujYI24Kx5eTb/x+AVpB3lf21J2XXV0JXFfmwRsXr5t/N3R2lqBppKZQLHvGXGHxh1EHdF2vG5QbAn/jWRVbYyPz8fTKX37B9f0yWWF7ugobk3ppCAgCAgC9RAoI+71WlEvIbxgJNpeFznZXxAQBHaBgInogrAjgOsSYWe+6yEuARmMz5p1SFgUx6zeQN7PgiSLuOu9q8g7iPsLd+6QX8qky49eH2u9qHvG6+sfloGwUV3VIpvJiPvjR58lsH8EqJDE4NUC0h70+xx5x8VC5P35zZje/eE13b8Qjbvt5pPPBQFB4LQQaIu4K207ou22RdzTwk9GIwgIAseDgH46cZQ9Vsmn8dJNbQHpIAi77yvC7lFK2B0feef9hPqekmrntzJ/934Q0PnZ2WrX4nkqIu/mLpV0tOzP9XbfuAnWnGb0rKewlz7FRsQd5Bz2j0HQ52UM6Jcgk8GFw3/fjCf0zR9e0YMrt4t3PLeo9FQQEAQEgQoEuOrprFL+4oKfRNtdUJJ9BAFB4BAQ4MRT1rKjzo+9R5qwK8UGyLpBiOJA3mGUcjeMKfA2T7pRDdUnGg2UTGataSN5N8tu3NTlBRP6HBymQH8WjbfDxntskvf1FjaI+6OHDxKY1s+jiAc+HJ1xpB3aTfwOBwOaz2Y0mc7p7Y+f0ufPHa6gY2dlN0FAEDh+BDC5x1MBzwxeIz2xjXN8SgoouQ6V405IwhInGVfIZD9BQBDYAwJ4ni/TKDuqnlY90bFwiAAv8nzY4MTvFfavR94hz4byAxOGH79jr6wKzfz5+Tn1oJdJt+yMNci7mWi7aWBsrzzXN2IVed8g7s+fXSWcvctJVh5LZDjRii0i58qehxMRPHrro6f06QXkNLIJAoLAbUZAr8ThOYHkdvxWy6LqOcL/7aBpPAYMZ7N5qa2ja/+BSxj22bGrkw0ro7gGeMKfCO6d4CSNCgKCgBkBtncEaU8tHjnMrihjkXziOeOlchilY6+ip+ufGWTcWX9A2KNFxEqPssqqqj/KCxKR/RfOX1gbTylxzw3EJLtxls0Udqwaz8ZkwnLv5ck7Jk9Qu+Dlqlc9/uq/+VNqngDijhcvZix44erKqYi0w5YHVpFYhgBxf/2Dz+nehSSnyvdeELjNCODhDq9dU2EhHVlG5KXnB+mS6RGjFSc0mU63kskwJn6qbe8ACr2cHSeJyk/y/ZNc+egAOmlSEBAEmBgmHIDBs2S9yvM6S4UpTEbYOdLuGk+2k3dY6IJ/og96qyTvngqGjIapDWR6UKVkxkLe8zeDYa1AfVwyZBsUNqSw2oCfl0cevXzupx75SAhWfvkg8X/zL/yMOg0KMLF3u6807nCV4b5lvfDYk3g8ndHbH17Qg2dC3OWbLgjcVgSQoISICH5XWR6CrMICDNVBj3lD9T68TKrGWjU+PZEJwrCTSQxkPOgfSDs2JGqxLZrtLXLMF0X6LggIAlshoFZM8cxQ6gqQdVV/wiyFZttb1PnxkXRah7CbqXDGf3NsFs8x6NuLTrpl5B3BkNFgyCqRPCk2EmSjbMZmNGlU6ZcSd8Wbqy+L6WPlhw+rTZUADAx+8q5HZ33svX5ERtwvnj5OcDJUTeWStWnUhl9WSUJ9LhLi0WKZ0Nff+5weXAlx3+obIwcLAseKQJLQbA7Sbq4GWhwWHvDsoHKsW5zakqGwUsMNrwZYP254DDdsLzssrVqYJ+1M3Pt9Ju/WN8i255fjBQFB4PgQQPQ206/bn+OasOuVPPcIexk05ZH3+Xy2Fm3Pt1DUu+vAEPTteqsk70bibveIzyYYfJJcI2VR98JuRRTyh4GwqwrbUeras7oeo75HX3rR3xAqZcT92fUFT7K0jzuWQaI5HBQ8nl1NpxM6Oz8n6Dzf/PAJ3b9at+g5vjtXeiwICAJNEFCF2NSE3mU7duKO5Pxoi6RUjrb3eryc26rev4S0w2qyq8i+y/WWfQQBQeBAEUgrOoMo/EPbbwAAIABJREFU4jm+rAhGaP24rucDRYYbDXcd+yZ5x4omqqVqy8li5LoYdccEAs/VYYVMplIyk35oj7mXRN1tBL2C2OcJ+3w+z1Zzi4e8fNYj/OQlOznirgowYUN0TCeqqpezWkbBCzhaxvT6e4/o/pX4uLvenrKfIHAyCMQJTWfTTJLhMq6jJe5pomc0n1e+4GwYcLQ98KnfslwIOQYIrmh5DPoB0o7zYPlYNkFAEBAEGIFUNw1ZDNfliasDrzrYgOeWayK9TbttvhLrR6Gw0wxBoZxXfBV5x3NuOBgaVzKNkfdWIu56JPbIO/P6wjmhVYfsHGR9Np8ZYakm795K43558ZjDZ2zlw24EHl9cZAqzl3sPBZkCihYxff29B3T/UiLu8kgQBG4bAqw/jBa1tN5HR9wRjYLec7ngF0hVVMrl+mOZGdIV1xegS5uEpdXlkpdXs9cIbCbDgZB2JwBlJ0HgliCQymKUdrpaFpOZCiDQgByZmtu25B26bpihQHa/RrwLDevIOyYWZ6mbjOnch0LeWbCfuTRGbCuM9wtvVXKbHP75yPvf/As/q+YD11cXiU5KYCcI+GGiANNymZblVosJyzihr3/nAd27FuJe856W3QWB40YAziqzqbNERg8Wk3/2LcejBkt3tsydPaKEKPZiywh7sfttT1x0AtMaaSc1OYCOXjZBQBAQBDKiCOcva7AF9r2kkk6DIA3eNsOwOXnHau5KJlPktMXXxk/chelBnwY5mYwTea/cyS6a2Ty8IvKeKlbArTVZh5plbasArPgR9O7Qvf8tTdyfP79K0GUll1HaVdi84YXrB33OdoWe6GYypXc+vqR7l+Lj3uy2lqMEgeNEQGsP6zqr4LnRD/rspoKoz6EmTaoEocUqEtLSZWqTuPPEYqGSmPIbMB6N1u3QWuq+NCMICALHhgDyX+KEi2ban9dQUyDCvh1hX3seNcCLn71wKiukTmnyWiTud0c+vfqFcy78ZDt31kZxNmA40E7dTUFyA3lPfdfx3swHWYzQ1CDv/8orwYq4X10+Tbj4Uq/HJB0bXg7KIlIBMx6PKfF69O73LujepbjKNLg35RBB4CgRAGF0ewnYh4cH4+jswEhmnFC0VJaKbW9+r0f9/va686Llo+4n8JRoe9tXTdoTBI4TgdXkHjyu2kAAq6HM8YJ18tvGyOtG3qH5Vo6G62c3EnesDgQB/djdEd0dba4ylkjZV6oUW2helXaq3NY/XyfueFaDsLOtZdOtJJCPiPtv/4c/p+YxlxdPEmjbVSQnoQBRdkoyjTv2AbAofPvN7z2lT0Xj3vRyyHGCwNEh0DTabhpoZ9aIW6DKD9p5d6uInDQ6CJstQad6dvQxn4iqhwsN/VCi7VtcfTlUEDgBBJKEIq7nsFJNlI1KP4MRlFU5jd1sNvKbPyuKfCpP+c2N21FFUnljl65ByIHmu0PfSt7raN1XZ69D3tUZFsuICTue1Vtvaaf7fsCrCvgnzGKwav13/9q/mlZOfX6VoOgSXAoQdcJ/c0IVDuj1WOuODlHPp3c+ekyfSOXUra+LNCAIHAMCbUbb1fO3JU9zENqFqtyKp1hT8tqFrt10XUGwERCpo0NnB4hIEXbTkrdE24/hGyR9FAS6RQBVRpWlILbyKDtUFRxh74GwgwnXodbNxuByBrbcZYth8znW2vCUw2G+NsiXXy6vE7Imk0mbz9orC81n3agm7/pwyCxnsym/j0oH4QgfuDeSblG0kCdVuWukyftv/NpXVxF3XFR0AL+hR/U85TADto9MXxB34PrW9y/pgRB3x8sguwkCR4xAktBkMnXQSbqPsQ3irgtW6MqtTeU3qgLswuq2oEeHyHkZiXZBAP3kJDALgceLeLFEv8or03LxEV8laO3iBewyPtlHEBAEdoQA13FApc3q50T27PJBCPvk4wEE0r7jreqMmHQgAGPb0IbnI2cq4LHoDXp3k2RGf74deS8v0IR2UdsoiuYUWyw2q8aG5zhcG3WtDx6nBw5uPuq//pXX1Ec3z68TnBw3AhoZDge8bMHC/yTmv08mYwr6Q3rzoyf06VOz/6QNePlcEBAEjgQBLMshkhPVk5AoD2BPEVxDCIU/93uNq6kqso3KrStSizYHw0G9Zd9U1253XFhdL5zHnuxlv76awCO6kl+qhr8vF+YAbvz/5dEztpkMBxxkkU0QEARuDwJZ4CKO0wBv+XOCq50GfebqXPF0B1F205WoIu7TyWQjKbXsaupodLF6a7fkfTPyjlxQyHsgXQFHxhWoOx1SgZeQSbtaAVmR9aq21og7Qv260BKKeGAGATcIXZiJlwOiBb374VO698w+O7o9XyMZqSBwggjA/nFqj7Zj2dVLIziwkQUpx7NC+fGWaRYbJqimkwleVs2R2iaSERD2Yju7voqmhViXiQFXR2Vv+PaTynaNgZxPEBAE3BBgK1heIVSTe9vEHtaOu5TFVI2ijIhiPLBKdNlAbiH1KfOY39C7lyR4bmjerZIZ9G71tAY3nk6Vlh2U3TS2UuINRUtPrZQqwt7L3p95DJyIO3zc9UFIUMWLF+Dgt4roqAgalgW++cNLunchxN3lRpN9BIGjRABWYiiGYUmy0XkwWcyXvdqJHVqqItlNpS2s5YzmG5H8uvIblqLAVjF10Dqma8QSGWggUSBlT9GzY8JL+ioIHD0CXEQJ8rnYSdaH5zKv5rFTYN04cDdolfXCVSaDXpVF2/M9/vJLOb174aQbhD0fJTd9aIAC77XMAWcteLS+s2m8mEixAxgnBa8CXnVXKLKI++NHnyVYTtE6dzQUDtTSM88q0hfcZDandz9+Rg+e1Vs+7+ZWkFYFAUGgCwRWyU7VdmKo1FmM+rLuMgIpLp/cI2I8GA1rdR3RJpWMupmxX4u4QyLDk5LqKoK1OrejnbWuHZ7LMA2QTRAQBE4bATxPwcHw/KuOsqucl8DvcUR3Hzr2qitRRtxdZTJZtB3a9oq5yCDo0at3clVfXcl7WZu5v89Zz56+2wzaGGPkPY2w90NN2JFwWq5f1xg6RdyfPH7IPu7Y8BuEXS9JYLUb+ne8MJ+Px/Q//OCG7t8or3fZBAFB4MQQQJW3aMFJT7atSNxZIgMnlApSDPKJoEAtbXaJRGb1kHN0qtG6drwIyywMbIPe0+eZI0THFm57Gp6cVhAQBHIIQA6D4Acc/ZBvWC6L8TjhtBf4ShZzoDkvJiIKfTjIsMvGenAOWChrxCryXiWZKR66kbhawphhFxzN5rRMFPfNdquYGHANj3CgJlPIF/XswZayseVPk0Xcnz55lOBFBsI+nY7p7t0vcOlbzPSUKX7CUffpbE7f+uEzenAtUhmXm032EQSODQHXaDvGtUbcHZI9VWIqrLzCWrDYoviZw4qlXTzPsNSpH761OrHHnfECwPM4QJRdIu17vBJyakGgYwRqyGL0c49dSfjZcBiyGBNCpp5Bel2sAl2GbtAHccd7Iw0wd0DeTYQcckq2q8yR9lXAKP2vwuCQ68XON3243wTsEFNns5H3jLhfPH2cwO4RZbPn8xmfbDQ6Y8KOzFlglcQJz3be+PAp3b90myXV6azsKwgIAvtFAMuxcywFciE2+5YR91gVhuCJfhqRMD+8PXaTqRUVSguL2NxfbIWIdEXBKotF+4g399BFTPCs5OXsyuhYvTNgTNy+jySz/TlC1Ou17C0ICAJNENCyZFvyqXbuQhDkkKPseQyKxB1Kk5mjmwwefUjGz1tAmkh2EfM1vXsJ0S9G3PW/0T8koXJBJU4G3lSZrI2JC0Sp5zV07CDuyjEs3avmnKosfQnN5Ij7owQnQGchnMdLCLMFvDiQ8YtG+IXk9eitD57Qp0Lcm3wv5RhB4HARSMl3HftHTdxdkj3Vy6bHto11tlUJ7+rJRFXCa5ekPQCp9nvpqqSywMRDnpe4G8pxVFKZiqJhmVWi7HXuGNlXEDguBJiox7DdRj5htVvMMUXZy4g7eKYu7OdypRQZBhHedNEqk6yg3TtDn14cBeunMBDoPHlH32DLq2tpRNrxpuI4nAC8mVdF4eSDwqV4hmdnrk/eq3wH/hvt4/7s+jJRL5qYZzVIAkNHsLFdDRP4OS3jhN796DF9el2dtOZyMWQfQUAQOBwE+EGFaHtFxLzYWxB3PBtcihhxAmngE6xmnbdcdVSbTWIZce+KtLOPelpdesPdBS9hjr6nnuwxyHz1CxkJu1jqRrvKIqzH/y3OMc53i+woCBwXAiyLQRElpWWvesYdY5S9eDHy0WwkeWIV1WUrymSM7ZZEtF3I+6pfCcVcxRU5XkteQS1y7+JkBM9qHWVXspj1jjQl747E/SJBZB0nVoWYlnR2dp7+O8oqqN6MJ/Tuxxd078oNcJeLIvsIAoLAfhGocmyp6hmeFxxhrqjwqY9v5LXOmvRyP/j1h+imN3xXpB3n5eVQP6jWlXL0PZXQcFGlioJKmqyLhn2/XwY5uyCwAwQQKIEUwyaLQVdWUfbDdIypAxeILCYo0Ldj7C4bP2v7iJyb2bktWRUuM3CbMZLwREliOMiCgAs7jsV8qo2z5f7AFbB7qb0jrwaU69gbk3d18Te2LOJ+dfk04WIkScKzB/zg33gxQ5OK4kyIxC/ihL7x3c8lOdXlbpN9bhcCaaVQUDP+CndFwPCAySHbwzd7y6QkaCuhbe/SaaU2ca/hbqNfbln1VESy2IlmvcJqWzckIuFhWFOr39bJpR1BQBA4WgQ4yJHEzK9sUjqOsmMFDq4kmWb6aIee63hCk/HUaSAgyOx9HuQlL4aodoWG3GQRqfKRUucerDYvYblZ6FIJeWcJY+rJrmUxtsGskfcaendT5D0j7ijABCkMZh6YOeClhE0TeU3io2VMb3z0kB5cuM2UbIORzwWBo0cAX34EU7n8NKQRikfrxBRVZlpNnLcpOa0jAsrPV6GGNpV1K6ymajwNcqCr8tlwj+p2Fa0ucccyKhNvR524dqzhVQBHvWjTe88p2t60cTlOEBAETg+BTBajnPpsW/Y8O1Bfdlv/qz7H5AVJny4b8odUQal8RLtMjlJuE6ktIvkdjVojyyXX84BESW+mStb5yDvUjIiyI1EWfcK/jccYBtY06s7v+cKrPSPulxdPmLgzH0gSCsOQdw5DFElRVpC42VC56+3vPaV7F92+5F0uqOwjCOwVgTTCrt1UTART6xLZDooD40q7rEg8bF3dbKKU5MNMrusS4jXMUgtHTMy73mpp3OOEZuxuU/85A624TU++zVjRfn8QVi6NbtO+HCsICAKnhYD2ZGfXGEsgIq9lR56h6zviaBBLEuVctrBPXjAmmKRwwbkNzchmoKpKMoMg9AsDj84ComhRJtMpoeGQxaRe7IPhUOUeMaPWv+xBs22Ie3aqtJE14q6IwTItwATbtmGWmMrWPdMpu8q8/cFTunfd/Yv+aG5E6ejtQiAl7FxsiJOK4sqkIhM4IH94IGP501dh81IMXVxVODETbi2OEwF9Mvan7Vgikx8YVhxgOWvb6kbbbe0VP+fHM0+kPKuLgz4Wx6hl23CjWmzd88v+goAgcAsQyDzZl9You34msQQDxiA1n+VHgyaCMrOZdQKjxxOi4uiaTGbzab56Rqf/lePRbNMLlxgOfkX04y9UB8uK1B0xN0hjhsNR6hZTOL8jed8g7uXDKL2Uer6w5ioD0q5E+krnjpcslikQLdTLFHHi0de+e4/uXbjNlo7mZpKOCgIuCKRuIU0Ju+kUsBPEg8nkbe5C2tVs3LFyaK4DnJDqWCHVBRqXfZi4D4bWhE5UqXNZTnY5p4m06/LZ8ECOlqooU6WjQ1q2midaB1qZsAkWcowgIAh0gAAXrEx4xRCOW7ZtJYtBfiFWZ+0RXFubh/o5F/KcmmUyxVHjncjOXdZJzCYtVh5eCS2jJRN2XujwiF4IPY68l20ZcU/lrpChjoYq2JQdVTy8DfLueMlxa+Q07k8TeGQiAocfyGPwb+1JicRUr+fR5dUzevd7T+j+lWjcD/WLIf3qAIEED2FIxZpF2G09QgQ+CMO1IjuupL0pcQdZhcavy4RUE2lWS5/9Ukj4GeSQuGXD1PS5XobG88xHXkDqJ8znQ46CEgumD2n1JFWSQUlEbYK3HCMI3CoENGGPQRYX1merJomQJuvn0UnjBWnmIqKoRCZT5K78rjBYLJox0kezE7vK2+JrsLn3+cCjO1XkPQ1ag7AjiJ3ftiXvqwmAgak7kvff+NXX1NTu+bOrRBN2DDhvdo8ZR9APWSoznszo3e9d0oNnEnE/6S+YDG6FACp3wnN2Ue2zuy1kIO86ogtv3yUePI6e6nUj7qpg0oKW8W6/xyqy1GOnqrJNVarrpl88QUIEJyXtug/aDjPTXXpYHlWBi1pVXre9CeR4QUAQOE4E2MVKJTzagiGasPOzEHUtTjjCvnYx44TmbLdoWoVIAyW5A+wymc1bBQGvfOJrGRd++dyjkHWqq43lkD3lYgNpjOnYtb91EXlfMfvS70FG3G+eXyd4WeZfmFoqgxkLZoSINsLr/a2PntK9S9G4H+fTRXrtjABH2dOk0B0TXOc+pjvWJe7RfO60hFu3Hy77lxVKwrFdR9vxIsDkSDZBQBAQBNpCAJFdFQixKxF08IJX/W6Z7A4Bksm0zAZynQVrNxm7TEZdRbyrlUvM+jUoI+6DgOils5XeHXy3H/QphPEApOLZu3X9Lqkk7jnSXeU2U5wuGO/Diuj7RsQdWiAoefAb0SYsEaPSITTuXJgpJnrjvYf0qRD3tr7z0s4hIhDHxDprhwfxIXS/DnHfh7a9GNUwyWXYlnI2d15lqIu7WDjWRUz2FwQEgSoEmLBHyinGVtlZcbr6uUindAWqibseqWKsUH24yGQSdiArL+ZUxn+xyHGe6t1B1FEFnIs85VY/8seWEXnubM3Ie7UiJvdpyY4ZcX92fcl2kNAGYYkAJJ2lAUmslgzSwSA59fX3PhfifkrfJhnLCoFUy46VJZcH8aFAVxXFLvZxXzKZInkPB4Ms4iSk/VDuJOmHICAIVCHAbmKpAx9SYlzeE/kaE7ctyp5hmb5bERCzbx4NLG4yIOyIsIOn2jYj/02TT196IaSXXxiU1lgxEfay9tb6YUlY3Ya8rxF3njh4HstlkA2NiDsyo0HeYYGGiNV4OqM33n9I96/sYNnAlM8FgYNCABpFFGU4QtJuS/jM4wyZTNd6fZfrqpeMEa6Am5XrS9Cl7fw+KtJ+wvZqdQGR/QUBQaA2AtqiVic7uhB2FYz1OKcmDPpbV7iu3elDOiBLTLW77AC1sK/c1nTQWA8F+QN4T8NQwLE2Hx+6Fj2HxSPc3HyfZTFffimXc2XJGTVF4TOYdxR5X9O4a69LkHaAA5kMRP7D4ZBJOyfoLRN644NHonE/pC+E9GV7BI6YtNdKcIIEqIUqqXjoQXsICR2eF00nAloH6PoSrHuhuVgSpH63TEtaFyfZXxAQBMoRmEPCt6xvToA6EdCygyByOe3bvMUxzTPXQjsQeL/AFAWFj8BHIVtFlVP+weEGtxhbq3CV1IRdFUJU9Tx0VdVSAl4k/umO+4q8rzTuz68SuMbA+gazGEhlzs7OU3RQeARdTGgRE73+3kMh7rY7RD4/HgS0GwBm8E2eBnscKb6XYY2CQNvKZHAuLhyFxwGXfvWIckuWh4YfdIu3wmZtj/egnFoQOFkEclU+6z7bhLSv3xWQGM2mM+d3rC54x1XHObSe4FXTaEPdDnBbXYmWCXfByefO0KcXRznjAsfI+8ZuNaPuxdWAzQFuat5XUplnV8l8PuNZDAaIKNpodEb4GyLvmPEgujaPlvT6+5/TvUuX5Y5GGMtBgsDuEIhTeYyDhdfuOuV2pizRCS4pjnZiTb3bMxtFhCxMkSMklnI0pX5Uym209feSZNT6mMkRgoAgsEIATiXzmTvZzGMHHgWXElntU6jA7WU6K3OUsd11K/JaZ90Cryq4iKEmUc/nqcCG9CZ/5i+9NFjPM3Uk72vkuwFxr0ve1zTucJKBlh1LQoi4IykVSRiKE2DJJ6BoEdPrrHEX4m671eTzA0YgLUWNBzO8zG2+u4c4EiwlsgewtarcqvdN9e2ItENHX7mBvLP2sLoK6S6wRLQLya+64vMuzinnEAQEgRNCAPU7FguWCDfZdEIqSz4g1avxnG5yvoM+BquyqCLbEEs1NsWIXYj7GmHvabJuOL7Q2EbUveSEZTr37O8dk/ff+LW0ANP11UWCbGcQGUViVIQdyalxvKBeT720b25u6Nt/MBHiftDfEumcDQHM/vFQhl6u7hKore1dfN7IVoz17VHt4kaItg8GjhOEmjrGrrDiaHuNlYiu+iHtCgKCwJEikBbew3ui6ZbJPZAP5KH4XHDrvNsZu9beC2barv+qCbvX87kK+Sqxdf24UoJNbnr3Ip83EvnWyfuqwYy4Tyc3iaoOGbE0BnokXZBpNpvQ+fk5R9yXS4++/t7nQtybfpPluMNAoFaG+2F0Od8Llq6gTHaNpEsuJsW1GOxFQvS58OIBCbZG23OdU0Wr6k8Q2kIZhJ1J+22OcLUFprQjCNxWBFog7nnoOALPCf0glD1+diNf6DZsbPfbIGhkx2YVRYc0CflMWOEoOtGs2jFIbgxzAZvLzOr9aGo5tyrQKnk3EPfx+HmSxEu+obBNp1Oaz6d8ow0GQ87EhW1OtIzpG7/3QOwg7XeU7HHgCLDe+wgTUgGr30PBCETBXRYO1YVoom9X0fZBrfMgkYhLf7eArbaMRLQKC4G21RHgcuuXpQ/8eyfdEwSOBQEk88+jOasQQAZ7Hsi28sJC0SVkS7oWX1oj8Z7Hz3AU/LkN5H2bXAHbvaJXn5m4WydCbpH3DZcZdGKHenfz6QzEfTK5SfDnyWTCnsog8LhRMVMKAp8tjVj7vozprQ+fSMTddjfJ5wePgHJYiWpFoA9hUOwL7PtcmrnOhgJrGLON/K6iCfWj7fpYLUVCknvTjR/IAZKKAnaxwTqBzbe3zgpE037JcYKAIHB7EECenybu4EWIlYArLVlRDGkxZVaFrs9WjV4YhqxkOOktNYDABKjNTa1g4F2o/NgxobJvm/uUyWaaWkSuke6GEXdn4j6fTxMY2sO3HVm489k0JevQt/uEGwxar344oK995z59etEsYcMOrOwhCOwIgdQJZRsN4456unYaTKjhVlBHvsJLlXNMUtwKp/FD0fPcte1FIFrwxRdXhn3cXXJOQUAQqIsAnq8IVsRM5JEXqHMFq1tySvqv25kD278LmYxeiQVhB191oewKlmqNfPHjNcmM4fCuklSdifvF00cJXGSwvA15DBN43ydE6TAjhM4VkXjYQb77vUu6J64yB/b1kO40QQDykbYjAU36UecYEGp8H/HAct2WqTsCL+86bDrajeJFTbdtHtiZtj7wna0um/ZTjhMEBAFBoBUEUukME3mQd/wfk/iVzE9HimHXF/b7Jy+VYZnMfNaacxsCV0zYWb69yhHYlrxnZDnXUF2XmW6TVE0a95tnCbRWuMmUHSQIPJKB1YseOlf892IZ05sfPhYf91a+5dLIvhEAoZ1z6WQ3Qrvv/uL8XRN3HW2vm/y6gc0WUXc8lKH/FDvHQ7jjpA+CgCBQGwGOvCeEivSsg9fVg+AtnladPnl9e5rv1EZwTL+XeoFPfa5Eu5nY607eM5q+cVm5jVxDr9zp0zAonKtC716HvONEZX2uEPVQ5ipz8fRxorXs6Pd4fMMD4mX5fsizR466k0ff+L3P6JOLdvVKtb8UcoAg0AICuK8RdV9socVuoRu1mtgFca/rJFM2AAQComhRq1x4E8ecWgDKzoKAICAICAKdI6BWXfH8b57rpHkoJNtKGuOX9rsL4j4IPHrlTrhJsFsi72XU3Ym4P3n8MMHLGhEuRB914SUkYwB0yGUwcwz6I6VxvxSNe+d3vZygewS2LLLRfQc3z5CV0rYVRModyom4sONKyq0g+QHiET8ct5HIFHvM5H2RkveKlQ29hIxnDWR6rtVg93EN5JyCgCAgCAgC1QhsS9x1lB2yULyXbC5q9Yg7Twk2BlCMuGMHSGbujgxa+hbIe3nMvbR3q4j7zfPrRGdPQyqDFycIPCqogrwzaQ8CipMevf3RE7p/7ZbkJje2IHDoCLBcZh45u63sezyN9OdpAYwyVxntMYzvfZ2kV2csUmcBjrzARQ3/k9swGcGyMfzXT3752Bk02VEQEAQEgeNFYBviniWgBn3neiX1ibvGdnWkibhjry+9hHwvA812tIksc69BgKqq36bPfuPXvuLx359dXyYg6srhSCVWgKhPpxNOAkARJvi5J9Sjdz6+kOTU4/0uSc8LCHDBIFglVkSjDw00EGz2V6+z5ch7/jA8AVCjYVekmd0XCkWgINOTCHudiyn7CgKCgCBw2AgoW+B6xfj0yi87pzlE2dfeZY3hsBP3JlF3dEe3vEbAC0L4auq+GXnPiPvzZ1cJ9OxISoUXsqqaGvO7FMWYUDkVhy/imN756EKkMo1vEDnw0BA4Rp17Yx04NP1LlYCOjSPsyMy3Fq44tKsm/REEBAFBQBA4ZASg4oAzoeumV35Ztl2jKrhuv8uIO85R12XGlbir/ey913tkxP3m5lmC5erxeMwvc/wgQRW/Af5wOOSmp/M5fev7V3T/2r1suutFk/0EgX0hcGxyGeDESarhgHy1aKam5fq/9wWknFcQEAQEAUHg1iPAK9k1o+1cTTZUuZZNNzv9NbVsj7jro7700sCaqGp0lskr6oudzF7h1b3fIO7XVxcccdeROADHkcgFrPJQsVC7yiiN+73L7bKEm14UOU4Q6AKBY5TL5HHQesDa8pkuwJQ2BQFBQBAQBG4vAg2KG8IiE4U+28hxqk/e3Ym7q2SmCXl3jbpnEfenTx4lDJrnMWHXlb9A3PHfXFaWiwX49Pp3PxepzO39Sp7kyLdJojkkQBDMEmOrAAAgAElEQVSxwPcUcjfZBAFBQBAQBASBnSLQgLSjf1B1bBNpL46xHnl3J+44TyfknU3d3Hr9t3VyKlxlAJrStq9+kLCKVYswHLJsZjKd09sfP6H7V+Iqs9Mvg5ysWwTihKLlgnM8jn3Dlx+T8Cq/22Mfo/RfEBAEBAFB4MAQSEn7YrGs5dIGI5Qw6FvtHuuO1o0Go9X1PUsdYHIdgGRm88hNh0ljcmqZbMaRvGfEHVIZEHO4S8QpcQeJUZJZj3+jCtgyTujd712KHWTdO0j2P3gEYJU4m88Ovp8uHdTSGUzGy6rMubQj+wgCgoAgIAgIAjYEkAuJXDGuFluw+7Ud23a0PX++rsi7jrpvkPfCCcuI+9pxazvZ4+4Zcb+8eMzEHVVSl1xNUpF2SGOeP7tma8jR6Iwmszm98/FTibjb7kT5/OgQUHKZetZVhzzI7OsPu8e0xHbP63G5bVshi0Mel/RNEBAEBAFB4DAQgH34YrmkeLGkmC3F12t02HoJhzTOzeq5U2xbm8XP67XsLptR3u6KgpfZPVYR96bkPSPujx4+YI07tOyIus9mU+4KyDzIDH7wOXk+vfHBQyHude8c2f/wEUiLBM0jd/uqwx9U4bECEp8+Yjy/RyDymKArMi+6+GO5ntJPQUAQEAT2jQBXxY5UVWxsdUk7jmGZTL/fqSNaU+JuJNY50FXU3c+EL2USm/pRd8NkIHfeHHH/LAGA8M9kXTvI+3Sa2UEiSXU4HPHL/c33H9EnF8evBd73TS/nPzwE9iWXgbUjyjrDwgnRC3wHu950oQvlIonlNY8j8yh60UZmf9f9l/YFAUFAEBAE9oPAAoQ9XhKKLDUh7LrXA87HCjodRD3irrtSiLyvsfhVd/OSmSqi38Rlpoy+Z8QdrjKYL+EFHiBJgIhnUYi4g0RMJmP++2B0Rl//zgNxlen0NpPG94UAHkLz+YyX/Ha1sR97P1RRb0IeCaRqi51XctVEHlF4kHgUZur6gborjOU8goAgIAgIAu0gwO8n6NkbSGOKPRgNh50HipoR93WmXpWwupLM5EQzhpOayHuZxIZx0jmmBdDWiLuyffSZvCMAB8J+dnZONzc3XIRpuYzo7PxFev39z+lTibi38w2QVg4KASz9zXnpb3d1CjYiDknCk+Z9kPdVrMHjAk+IvPf7QecP1oO6CaQzgoAgIAgIAhsIsJ59seBVYUjZt4m068bPRqNOZTL5QTQj8PbI+0oyU1C7d0TeM+J+8fQx20HiovCL2utxyVlE4VCyVhdjihZL+vbvP6cHz3YXkZTvjyCwMwRS0jyrUaZ5m771U3naRsVTTd4xYY73V6VYu9NAPiPR922utBwrCAgCgsDxIgAZKSehQspZMwG1bNQIDsFRZpcVv7si76/cCWgQYNW8PFF1FRhbIWLUvxc7mf5bt5wR9+fPrpJ8pdQg6FEQhFw5VVdUhXrA8wN668PHEnE/3u+f9NyCAOQy09m0c5yYtEPbV5YUCvKOhFksSbb4sGwyMMh4uAhb4O/0Idukr3KMICAICAKCQHsI8OovSHu8nZ692KPADygcaGeW9vpb1dK2xB1tb7Th6aJMhkRV4wHrbWxIaEydzJH3jLhPp+Mkms9Zyw69ba/nUdAPCX8DeQ/DARP4aBHTm3CVud5fFHA3l1fOclsRYLnMfN5ZpBuzZhDgStKeAx8PS35oLmNOBtrXhu//IBzwSpxsgoAgIAgIAqeNAN6FWPGFq6CLYYKOCLtG5GGGgp9dbs2Iu+6h+ehUip5WVN2OvFdp6fWM4Td/7auqxBIqp6qI+4LteaBeQjIqCAwuGHw257MZxZ5Hb7z/SOwgd3mnybl2i0CHVVTZYjXwKayKtJtGy9IZRdwRfd9l8my+OxwhwYO2Q8/d3V5sOZsgIAgIAoJAEQHNBxE0ciHtWJXlAp5poMkF0eMj7iXh81UeKeW93Tf2rqN5L5theEQZcX92fckad4Cuf+NiRdGc9e4g83G8pOksom9+/1I07i53pexztAiAJKOWQZtbY9Ke7wQm13GsLLjwu4Ws/rpj5GRaXyQzdXGT/QUBQUAQOHgE0vwqdjdb2E0a1vKgUPdnseAIvcu2D+JeTr1demwn7qXe7iWHljrNuBD366unCciK50FTG9NwOKDpdEZnZ2ccdQ/6AbtcgLh/6wdXdP96f0v2rvDKfoJAYwRi6Nzbs4VshbSvEXjo39NKdSgxnSawLpPuJWx+z6cw7IvTTOObSw4UBAQBQeAAEUBOVbx0l8ag/ojvc2AXAV9sumCny+jCfsjcch9bkRdruxV3Kc36nloug7GoRFVIZgp6+JLGiwmqNrlMFnG/vHjMUhklnMGmouyolqr0TTFH46NlTG998Fgi7vu40+Scu0MAcplFxNGDbTcdkRiwxKQDfXgaIUE/F8uYizi1nURUxGAwGJIvWvdtbw05XhAQBASBg0CA9ezLmN97TtIYT9X5QL2P/HvNlbjjvTgYDjLCvw8QNN3NeyS6E/cNWq5t19e07qZE1uJYTc4ypeQ9L5V5/uwygSQGSyOQx2D2BNKO+QJIAGQy2OaLJb3z8QU9kOTUfdxncs5dIYAKposlzaP51mf0ITVjeUkHpN3QO/baTR0A1j6Ok9akNRwpgVxGtO5b3x/SgCAgCAgCe0MgdS9DQaWFQ/0SDkShQF8/MEom6xD30dlob8PO0+7mxL0heS8cVou4E9Fv/nqanHrx5FES9PtM1qFtmk2nTOAx8wLhODu/Q9dXF9Tz+/Tu9y/p/lX3S/J7vaJyckEgTmgynW7lWZtJZHgSvN+Nk1sXi1a08bwaVzfBdr/Dl7MLAoKAICAI5BGIleQSQSoXxzJ+n6U1PcoCUbePuJeT93yiqi3yjs9NevdN78kccb+6fMqTDrjHYBuPx1w9EsQdLhZYGseyxiImev09qZwq3/5bgECSEAoxIau+yaYfcodWeVQTeKyioTaDq3VXHgMh7k3uCDlGEBAEBIEDQQB69uXSWRoDO2DOb6pyFWNDEzeJKd6PpxFxbxh1LzD5Up37ZvOriDvsIEHSUeIcDUwmE4qiGYXhkCPvd+7cZT3TeDKjN97/TCLuB/Ldk250iAAeQlg+jFY6dxvJzddMQ2Ti0Ej7WrBlqVwD9MTENjYh7h3ea9K0ICAICAI7QoBrgiwhjXGzesR7LRwMrHJPBIUWUeQcvd83cTfBXU/jrluwJ6q6RNyLra0dk/tHJpWBHSQTe8/jKDs07tPpVCWkLiIaDYc0Gp3TdD6nN95/SPcut0/a29E9KqcRBBojgAdR5tiicz1SQVye6GrCjsJl+O70fOj/dqNpbzy49ED1sK1XcEoi7tuiLscLAoKAILB7BEDawelcVpL5veaRc+E9V+KeGTakCo/do1B+xraJu7KHVM45ZUTcRP+Nspl0x9/8S6nGHa4yqJiKiDu2+QykPaHZbMIyGSyrg7jHiUff+O4D+lSI+yHda9KXHSKAKDVLyBbKjlGTdd8PjraqKLTvkAW5bkLcXZGS/QQBQUAQOAwEOAE1WpCLbbAi1z4NBu75WXWIO5Jbd1011fUq1Cfv5RF3nLNt8p4R96vLJ5ycmsATOkloOh1z9B1zBF7yR6lzFGhKPPra796je1cScXe9CWQ/QcCEQL5IRd8P9urQIsRd7lFBQBAQBE4XAbxvQNpdJJFNSDuQOxXiboqAV98Z1cQdx5YmqhpmCVXRdrT1Wzri/vln95LRaERB0GfirrzblWRmPL7hQkxhOCDYRH/tOyDuzRL2TvdrISMTBBwRSJNesWSZ3/phX1ksroopODa4/W51iDvsLfuDcK/+u9uPWFoQBAQBQeD0EWC58zxyru2R2RfD6rfmu0jZidt94DExOOSIeyvEvdDIqqIqPshnwxU1NOrAKvKeEfcnjz9PsPyNpQuQd+jb/cDnGRqSU3Hx8VlCPXrzg8dSOfX0v+8ywi4QgPwM3ydo5ynvHqu+yi4JQG13ix/sWD518PDFudnDHVXhaj7U2+63tCcICAKCgCBQjgCbD0QL5/od29YcqWMFecrEfYP4pyx8FXUvkHdLRdUikc+I+9MnD5Nez6fhEHp2VSUVUhlceOjb8dl8PiPqBfTOx0/pvkTc5XkhCNRGYImiTvN56XLlPiqSIto+n0dOS6iBH1CIEtVdVICtjaYcIAgIAoKAIFBEAPxNFVRawu/X+mzX0hgEb7cxVYjmc6dq42wFORzuVR7qcte4a93L9+RP0o/Xo+65uHvFiUyR94y4P/z8foLiS/0w5KRUbHCa8IM+zaYTGo3OOPK+jD16m4m7aNxdLrzsIwhoBOBOM53NKstJ75q4u2oSMQaRyMi9LAgIAoLAYSPAgaFl7BxlZ9lK4FO/hYJ6tYj7nqumul7Fbcl7nrjjnPmo+5pgpkbUPUfcHyRwx4BMho32fZ/lMpiBgXAoQg/iMU8rp4rG3fXCy36CAKEasYMcZZfEHd9ndhiAl29BtmO6YiyRQbRdNkFAEBAEBIHDQSBJVPXT5dJZy66DMajPE8C6uIVV1FMk7rmAueP1dnGY8dO2mmnd15JTQdqRjIqlEvxGIH86nRBsIrVcBuQDUpkH1+uJdY4jkt0EgduHQJxQhGIXlox+TJZRlU5bsnYKlGOfdB9gdTkQiUynl0QaFwQEAUGgLgJYNY1rFFNaPdN9NkNANVRCIuqWW11/+EMsvlQFgTtCBuJeYP8ryUyBuBtmCZVSmcePPk+QnAbyAJ07SDw07dC4IwqIpAPWTSUJvf2REPct73E5/LYgkCQcBZk7ZNpzRBuuMi08RG3wQmu/QBGO2D4BF4mMDU35XBAQBASBHSPAxTGRg5jUirKjl+B54Hjb6NmLo63zTmGN+5FIZfQ4mxL3NS6+oXVXf7AVZsrvg32ziDt83MdjRNeDNEEVhANEPqDZbMYXGiS+PxjS6+89pAfXIpXZ8ddUTneECLg6tkCeBrvVNh+kZXCxrn0RGZ1tisfgActOUyKROcK7T7osCAgCJ4cAJI4IokIWY3Anq44aKz07FwtsYPdY1bYQ92qKn5FzG3l3SFT9be3jfn11kfDLPHWTgTyGq0PG0E3BCtKnBNnJnk9vfvCI7knl1JN7HsiAWkYAEZHl0iqRURGQHUlRIJFZRKyHtOnasyIc/f5OVgFaRl+aEwQEAUHgdBDg1duUsMeqanedLfNO51VdSKHb3YS4VxP3LGqeI+bGokx1iDukMkrXni6j9Ps0n00zB4zBcEQ9z6PY69Hf/517dO8yaveqS2uCwCkhkEpkWGLm8IAdhCGvanXqjR4nbA/GE3RLn5i0I1m9j361/5A/pUstYxEEBIHTQ4ClwbBThJTB8ygAP+qA8FqRw7uE5TCIsC+d5I3FNvFugZa9rSRUU59PXeNup+VFVMwMvMweckPtXlFRNYu4P33yKGF3iSSm8xfu8A0CiQxuXthEqqX8kGLy6Gu/e58+FeJu/b7JDrcXAfUQcytqhC/scDjoNClVv4Tg7Wsj7SoygO97n+A4IJsgIAgIArcJATy/IQ1epEXptNMezAM6Da4UQIajH0fZmbRvFu1zuSZd6NmN540TmvNqrt0q/Bg17vWJu3qTmrY8eTdG3UtOpltbk8rg5a5nl/ACxQWHXAaReETbccPC4v3NDx+LVMblGyP73E4EUmsuLv3sYLOI79mgH3YjR4kTTihHvgqWMl36k/n6huHtvH4yakFAELi1CBRJex6Is+Gom+e0gbBzsCWN+oOH1d3wHOdI+5ZFleqc91TtIIsYuCeq2sn7elEmu8sMgup/56/8OVW3/PmzywTVE3lJCEWXZsrDHaQdNxBunOFoRLN5RG+895DuSQGmOvez7HuLEKgTbQcsWMliNxn1VWxlU99ZypZX4TzgStr9wKewhWIcrQxEGhEEBAFBYEcIVJF2uGsNhoNWn9Mbw+K8QhVogayxCWFXVBEyx0AVVWrxvWK7DLeFuGscmr2xV0fpyHu+KFOunuoKbuyYEFfDRSHUv/cf/ay6qpcXTxLMzvAvthdaLrnoEqKG0MSiMdhEJtSjr3/3M9G42+5g+fzWIoClwmjuFm0HSGdc+rklHTke+mlCOZZZIYtxIez6Yd/j6H/QXn9u7V0gAxcEBIFjQqCKtGMcIMFw2OqECKeEXUXZm8ti0E9o2ZGf1FlfKy5qHeLetTx0V/deG+T9zsinu6NVUSb1Ps5vKLAF0h7xz+v/8S8o4g5XGejbEWGHowwi77P5nHAhYB+EgxCBjxOP3vzwiRD3Xd0Vcp7jQiBJ1JfLQeenB9YKcU8lMSDrrhKdPLAqGbVHQb9db9/junjSW0HguBDA911F7ZSUVbZmCNhIO1rlldG2c37Yqg+mAdotppmOPQu8gLCHYVpAsxkW2xxVh7jzigAmQiew2b55HDzLqZ08bxWo24y6b3q7I9IO+Toc4bBlxB0+7khOxc2pNo8zqpfLiHq9ldadvIDe+OAhfXohrjIncL/JEFpGQHukazcCl+ZHw2HzxFSsjnG0JuZltGViL6hU7JOyfUTFZBTlkGRUl2sm+wgCe0MA33mso6WJi2DuXPG812v+HNnbYPZ/YhfS3koyZZpDyE/olMTFSZw+u93yj8rQ0s9wEGHtDrgPZG8rcVeM2bzhe4qJGQLjilpjNSRgOZM+CnPufDXVfHs4bjqdsURGbxlxh1RGR9yx1IKkCCQ1LKKIX+iI4qHxxTKhd753QfevpADTPr4Ycs7DRqCOl60eCSqmwnIRq1xOUTNkiBOSTkm9vBsSdvVw8Eg07Yd9T0nvBAFGIF1V49oqBXcovWI2CFFzoSXZ3S2A3YW0AwY2EBgMGiOi/NcXTNj5md0gwFJF2qGKQKR931st4n4gfW4LsyJx57kZ13JZ0CJa58tYbWCHopTum6LuLGtPYkLu6Xw+W8t3yIj782dXCRg9CsHoIkxIjEAEfjwe842LB8ZkOqNv/8GYPruuH9lrCyBpRxA4VAS0Bq1u//C9A3nveSDw5Uer8taq+EadqL6pxcw9RhJR616ug9mfYzbZ/ZJmMPEDf21lNusv9mWHsJKNi+5ZDCx8VFwsPR78sr4DxsEAeqAdAcG0JSyuyHtHDlUHik3TboHnLKKV5WMVMd6mejRIezSftf69wPXGVxnc7BBIO/BzJe48Ger5Ktn3RLYN4g7SDkvRxWaQG9dtNBqtxelx/JrWPSGWxkAig5zT/JYR988/u5dgRqkrpkLTDtKOh4WWyoD1q4j7JT24loj7idxvMowWEWhK3FvsglNTQtqdYDrYnb7yyoj+rT//BfrSSwM6C3sU+B4TchRqwc80imk8j+kf/d8P6U8fT7Nx/NLPvEy/9LMvl47r4z++oN/5wyelnw/7Pfpv//JXSz+PFgn91v/2J2xwIFs7CCC6jvcxVsFdtk6TKF06cAT7gLRHkXudjdEZSFb9rU5RorqtQxq1Tz27qb91iHsr8qO6oHW4f564c65ZCWnXXTjje2qd7ufJO8g6JDK8UlPYMuL++NGDxOPKWshI7nHERs/isISPC4KHx2Q2o2///vOTlcroJYutr29JxGvrdqWBzhGoinjbgonHQNxtpF2+A53fYo1P8BMvhvRXfvGL9HM/dYcqAt9Z+//gg0/pn/zps+zfv/YLr9Kv/cIrpef/zh8+of/1/3pY+vko7NG7f/3Pl34+X8T0n/0v/5wnD7JtjwAiwoi61bUFHIQDlsDJtolAXdLeOIkyTlgmgXdC29uh1tq4zcQd15jXPHHduRBVdXAbqzjF5Nw8cZ+MJ+regYK2jLiPx8+S2XTKOlsQ9MFgmMpj1Cwf9kJYmn9+M6Fv/eCaHjxzm/23fcN23d5/8u/8GfqFn77TzmkS4sjXo+cRffJkSn/84Ib+8JPnvGoh22Ei8Ge/OKL//N//qdLOvfGdH9G/eDgp/fwYiDtH5CrkMRg/cGhjw0RnPF/So+uI/vTJlP7o/g390b3nVjlGG+c+tTZAmv+7v/xn6Qtn7gnEQtyP9y5gK+Zo4Wznmh8pyxCgeXaZ3R0vRLV7jkjoPIqcZIY64bOpth35TpAfdyEdw+oaHMAOzUyAzRmAb2xXZJxaxF3fjLxCFkXWd1wZcQdLH3gLGvTWffzzAcUs4j6+eZag6BJm9l5aKRWWNZidQnuLpU8cGC0TeuvDxycbcf9P/90v07/+WkvE3fBYWcQJk/h/+mBM3/9nF/ToWfuz8dpPMzkgQ+Arr47ob//qa6WI/N1//C/pX+akB8Udtddq3QjZri6BjbSjH//VL/80/bkfP+usS4jK/n+Pp/T/3Luh7/2zC3o+tT/kO+vMkTQ8CHr0X/wHP0VffbXehEqI+5Fc4EI3Vf2URe1Ie76ZVmxmjxM+Y681aYd8xaW2BYhlOBgw/6m9dRhtR1+2TZatPR7HA+oQdzRpIq+Op3LeLf89Qg4ZJEZdTWhxLk3abRaRZcQdOWxhb0EjvxDgzUXeV8R9/DzBMgd07EiUQ5YypDNIqgjDQfYAQbD4jfcf0r3LTd2NM5IHvGPXxD0/dKwm/x//5BG9/0dPaRad5grGri81Jpd//d/4CXqxEJX84I8u6I/v31i781M/NqTf/vWvlO73d/73P6FPns4q2znUqLsLad8FcV//DiT0P//wM/o//+SKgwKymREAYf8vf/mnKagZQRXifnx3VBukHaMW4r669jpPwLmCtOcx72lE2olUsZwaRfjq3qWo4goJD5z/Dmk7JOLOycfIDUFiZ+7VwtInH0UGbdS6HrIrK+h1Lld2lrJJy3w24xWL875HLwxyR5uI+83z6wRMn4u3sJuMyvZFJUWQd/wNHQuHZ/T1796n+5enGSXbJXEHvpASPLic0bvvf0qPnq18OuvdMrK3RgAR89/41dc2NGH/0w8f0A//+aUVqD/zhUFl8t1v/aN/QQ8uq6/TKjHlMCa3WFZF0jm/hByKtHQdcS9eBCwl/9P7Y/qHH91jWY1smwj8pX/tVfqVny/XpuOI2SKm/5+98wCT5KrO9pmOM7M5aJNW0iqLIJQlQAhENgIRRMY2YPh/27+Ns7GNAdtEG5Qlgm2wsQ0GDAYEAuWckAQKiCAUVrvS5p0cO3f9z3tqqqenp6vqVk93T8/Mvc+zSGirq25991bVd8/9znd+umNU9gzl9Du1tjcpP9kxKk/1TUu7rMa9s2dXs0i7Je7T4wymEHfXaSk8OKAWufG4pNKN2ytGJbBRZ6Vq3DuwgJFbADDcqce731ZF3DWPIefKlGrHXHdSUsnmLnpUguUuEqavN7uQUvU417t3pFWu1avIspRL3KtNw1wXsS656N0nu1/yzOS4UyxSTtVNpuimDLtq211/af4O8u5IXKUye0Y6g5REnfBhx7ebuHv92TWYlc/dtFsGxq10JmyMgv7+t164Sc49Yc2sQ0yJ+8aVKfnUW472vcSHvv2kkbzJW+2z4p/P5u6euVaTpq3dxN3r16/3Tci/3LpXxrLzi5kpTu087kOv2xaYdzA4UZDPXvO09IdI71KJmKQT/pEmZEy5oj+5scmprRt1lXLk88buMUE9ScQTSk5MFuqtu6P5P3PUhVCFtCeJyJq/M2fdKdVQiyXJVxXNaSYanhVkIpFUAt9JLcqOs+rce7qbOk+DSLuHEzkgTasSznNLZL9Yr4jW9Lu29q3rEnfGzv2bovq957F+rzTI+4qqqDtcnN/907ue4xL3sbERp1xyVwwuce/RA9xqT136QmEVms0X5IrbBmXfIvVxny/izhgQKfvU1TuFj6dt0RGAlHzk/G2yZc1sb1hT4r5ueVI+87ZjfC/+V//zhAxOmBHL+STv6gtPrgre8BE/QPNF3AH9vqdG5Uu37Yk++Iv8Fxe+/RhZs8y/PPi37j8gN/xisOUoWOLeGoij6q/DekHgLepzH3bOhfb3jZJ2rWoZ8Z1ZF5uyI0X4VAOuQCZYe7FYfcd3dbnVcztAOhOFuHOfvfiZG+wEm2DCMblMNrTA1bSzGgXLGpfMeLvr9Uk7vZlt9+jdB/kTiamAGufJkdBamsn9aqPuSNgxjvnEW49zERsdGXIg6m6FJtdFhtWcrgSKRSXtkHoKMH3ujhHZu0h93MOIOzZnSCXCMsVJJutNx7WMrWnjnF+9e7/caSDpMD3nUjqOaPnH3nSUelrXNlPijmPHRe841he2P//G4zKaMZdzQN61smnJLZrUqqYOCF1d+sHhWeX51Rd7Ay+lMOKOU9LB0XBZF57fy9Jx/WPa0LlffsMzmrxt2zQCn3/38cI7xa99+uqdMyQxrcLOEvfWIJtjW3/GNnvj10H/rIVtmkiGGu/N/PwyKmknyAHp5Z9NIe3ebWtdhZJG302cVhpFy3v/xxLxqff/HHYLGu3E1O+i6vu7090aYJpzcxwNOuOfbtIYazhuo7apOD4xpmbJzrNlM9QG8JjK9Hyd3XOPvCtpn7J5/dgFx7hP9/DQgJNMJdWDkqxYgGQCJxNJdZZRAlIqSS5flCtuX7oR97FsST7yne0ykTMjb0RwTz9ypbzwmFUaCQ5b243nSvI333pSbSRti4bAO5+/UV7+7PrFZUyJ+/LuuFz2ruN8L/zHX3tMC9tEajw7UxVPm0ngXbuyuM4pyDofanj6XD88YcT9sX2TcvF1zxgtROjbxlUpecExq+SMI1fKIStToc8AcjGeMZusOj3LvvieEyRZZ0HqHfHh72yXAyPhi6lI87bOwZa4zxXB2b9Xr3Zyywz012FX550wlyqfYefv9L/3eEoURx6XwCEndN+hTW9UIy47ql5QLoXkeOqfzb6WZ2HJHJivHReiz0irTQuGpZIpNUOZK/YQ6FyO/B6zANlcou6a9FpAiz5bQ19/TGcSd+6XAqc0LQRW9LePhLivXpZwSTvf+1iX/MObjvaIe79DAhtEgJU/Whq3/HVZE1XJdOVHhVJZXWV2Dy1OLXZYxD0qcfcGkegjpJIks7B3w0bGTvgAACAASURBVJdv3yv3bh9p9jO9qM8Hobjkncf5khtT4t6TjMmVv+1fYOYP/uvXkg/QAAeCPEXg6xejn/1L7yVf+zfetij/HZKuCSvN2NqdulAziXt133tTcXn7WRvk7GNXB8PkiPzTD9sTQV4oD4Ul7gtlpKL1U7fIczmjRbDJmTXaTlJlE98HJtfthGPcwkqu3MCUvLWctNcCo4QdU4ppwueR+Cj9DsMbrkbQtSmR7LCL1fz9tLuKWXBTrS0hsWHEKKgfjqP+/FFzyhqJukcn7fql1t57xQ29xcr08+9/cwTj1ixPy9oV3UraaVXEfUBzrtHGslLDYYbLsErEzx0hP+Q9XyzJlbcNyp4Rs0GJOObzfniriDs3RsTs9156qJx8eLBP/B2PDct/3b2vISxwRTlifbfwT6L9q3oSkkqgf+vSwk+ZfElGMkU5OFqQvcM52dmXkaFJs62lqB1isXLUhh7ZuqZbNq9OyZrehPSk4ooD0VT6QnQVbT/e6M8MZI0rLm5b36335zVKv+OY4ddufXRISH6sbXiJV+9u0DdIkl/7va88KlFdC1f2JIT+0kfkPGiVKVOfnJI+YAWKI8jQREEOjOZVikWRp9EJJFmze8L7rZlEvfYKrSLuXIeFEQWecP8Jal+9Z7/c/uuhWYewaDn58OUaWKjXxnNFYUfAaxz/3K3L5KTDl8uhq9M6/8AaJycWc1HVS5tXpeSI9T2yZXVK1q1I6fNFsmc8NjWnC2UZmSxK32he9o7wfGWFxNEojeqoh65xzQG89rvnbtFr+LVv3HtAhus8x9sPTs7477wXNq+enQPinffASE52D/nbnbY64s75j97QK1vXpAUceFZ4j3jvDFyHeGfsHuSdkZFdA80jvVHGqBnHeg4cM50oGj/zUo62Q3rRkqv1n0HzklBdeQwv1BZE2g36oYewGzsVJIX0kp1oHsn1v8i8kXcWUNhhGkpWNEEVM5QGZJ3e3YMb/NR0web9LlLUHXtJgm+RIu3TV+LfmGUsptJJou0sNqbsKgPmCtF5SPvqqhynCnFH485KgvmbxLe97FZt0ih8LKbbHnwEJzLZJV2AqdGIuzcu6FQv+03/yDDHQTwuvPZp08deXzwQofe8aLNALKK2h54ek2/ed0CJYzMqlfOhPef41fLGUw6RdNJcuwZh+I8792qFzTBC9b5zNssLQyK3Jjj83Xef0gWM13h3/OvvPKvuT9nu/N3/+LXJafUBXdGTkDecsl7OPm51ZP9tXtz3bh+V//3JQXVZCcPDqFOGB7WSuNMFyOPfv/HIQCKKdSfEurbx/Fz6rmOFROR6DY/9j1/1lG6WMpbvPnuzvOi42RF+FrF/+NXHjBaKPF/4+7/n7M2yda0/6fWDl2rJX793vwyOu1urYe28562TC07fEHaY0d8vFB93CPtLT1gjrz15faCWv/amWex/5c59snso/J1RDzAvAuYLpoazWtPmUhm1/r1AgNJLLtruknYIkFkAyiNrkPb5kpP4zSiNunuSGpUom0ox6p/Rrd0xtwTMRmY/8q8ojjpzqjlAsSscEQ0XCrX3wwJHte5BOvsp5xjUKCbv8PqYuenEumOeiLsW68XghSYkn/Gjjyu747Ky180XqxD3keEBh60mZDHudoMjsRj62S5B+87fEeUi4n7R9ftsxN1Q415vAMOIEUQSQmnSIBTvOGujHLOxRydEo40I+M93j8s37z0QOUJYfU20zOefvF42rIy+gOA89AOi87V79gfaAraKuNMHP1kCBPrPvv5EKMQQPTB48QmrZWX33Ky6WCje88Sw/O9PD7aNvIfNzyga93pgkbRNkav1VTsmtceRnHpRncVrKt4ll7zrOI3C1mtE0j/2/R1SKjnyrhdskpecsKZuIMeUuJOX8q7nb5LjNs3t+aJi8i94vu47EGrZuNSI+0uOXyOved46Wb/C3zUn6KHDhevhZ8blv3+83zj3yDvf77/sUNm8yn8xRmXfW341e+cn9CUQcoBGCKfqo8z1XPze0zan09EXls24/nydIypp5xsJCepE0j4DQ01qhbiXpnIMGyPwah+IZST6/TlEtKOOb9QEVaQyDTniaH0hbDddu/JGGnMCRQl5DvVa8+uyzE5UrXddDaJX+tWlRieresgFqJHKcCAgsAoFAwbdfRG4khki8YViSf7pmt2yZzja9m8jgM7Hb1oplfHu53fPPVTOPGql7+2xFfzX33oy9PaJJL777E1zIuy1F+HaX7hltzzdnw29fvUBbGWf97z1GjFrxvvh8f1uQZ7RTP0oSiuJ+8XvOHZW5VXudf9IXpMmgxqEkiTZMB13JHBF5Oe7xuXLd+yNTEyiXofjW03ciZZ/6HVHyGFrZ8pBqvtKJPXj398xq/vMM3IZiNDWa7jdQNyPWNctf3XeEb63b0Lcn3/0Knnfizc39flCzvLPt+yWJw9OF0Wq7eRSIe7snpx/ynp59XPXNUWp8Ks9E/Kl2/cIi13TxgKS4Idf++HD/XLVg32mpzM6zrN+NJV1mJxUi8qkG6/0aXKNjjoGE41ySYtCmkba1TmGuhZEVhdKDkATCDw8LpV0o7ZNedAMJkLUBNVGdwaaUejKt5iVg4rJrb4aVTsfDJEZcdciYGpNOu3KtnUNuQAziHu/w4FE1om2o2tX7/YEEz2hKxJ83qUrIZ+5bq8l7nOIuL/3nM3yogCZhwlxJ6JLJcUg3avB81X3EKLel13/jDy239yS7w2nuJUd5xD0n9UXilJRVCZTx8WllcT94xccpXKO2obu/B9/uDMQ1reesUFefeK6RqEP/J2ffKTZF2s1cceu80Ov3aa5GH6Nsf/YVbOJO7+95J3HComu9Vr/eEE+ftUOoRBX0OI4jLj/xonr5I2nHRJZ4mQyFjxfn795t0bg67WlQtzfduZGedVz67tAmeBY75gnD0zKJdfvMq6F0XbijmUd+t9C8wJfSy7a3oA/etuTUBudwH6/myLw2A9qTkTE6HJTCw4Z3JvWMIlQQVUTVJNIesylteQCRNHSB3VbC5ZVV8olkg/mFEVqUILjf71w4k7wc3oXYFpJ4cllpjXuw4MOjjKamErVL32xuNsQ6Nx7ly3TKPzY2Lhccku/7FuilVPnqnFnMP/gZVvl1G3+CaokJ370u/6R3VOPWCFE7ev5lVdPFsarfzyvW/M4oRClJDHNxFu+bywvF17zjJFsBqvL956zJTDSTuSc8utokElKxdv7yPU9csZRK31lD/T/Rz+rH/FqJXH/81cfXrdK5S/2TMgXb9nt+zySTPeR1x/pez/8kPmzg4TgiYJkCugZRfMASNw96pCeupF+74Ic+6+37VEcW9laTdyJtP7t+ds0WdevsePCoq22JWJTxN3HGx5cv3jLHvngeUcE2icGEfcTty6X//eyQ3119NXjwSK7bzwv+YL7fDEHSEYOa/yO+6tXKXkpEHeqGyNlCtqdYyx/unNMk9d5ZyxPJ+SoDd1y5lGrfMeWHJ2rHjgo1zwyEDYE+vftJu5ECAv55ibUtqSEuxF683BQRNLuLWogZqphbmZkaR5un90aijohEYIcR0nG1AAsuv5meKaH3XsDC1QSVKOYLjRTbuZWGk5NOSm6dp3eIinsVr1CWBxnNh7hxJ1quOxCuCYM08Sdfzt0bWpa4z4xPqoRd47JTE5qKVaC7xB3fkslVRoa9wuv3y97LXEPG0/fv6dIUBBpIWr0Tz+qn5y6qjchn7zgaF+pgE4eR2TPcE514pyruhGhP/vYVWpLGUYw0DJfcv0zgQl8SEP+4Y1HBepTcXO58sbd6uZR2+jDX77m8LoRbu9YJBNIJ6obhZKqo66QgBM29/piznb3gzvHZv090gr0x81oH3jFVl/HIFbvVLb8/oN9vteDxOCMA3HDBahe2zeSl098f4dxRLGR+2o1cWfhyDMQNP+wQ8UWtbYxf4m4+xV1wjHpqYMZOeWI6YUxz0O26Hrpq+f9FLZ/8t+Pz5rb9OmTbz7KN6LvPV/7RnKqqa52sOHvOPdZR62UN5++IXARxrE7+7PymR/tnOVXTy2B2twICGbQQv3yG3bVXQTgaFPtmsT8ev0p632nxXWPDGg+hV9rhqsMTjwffcORwjPs19iN+MIte+rOc36PDIr6AH6tNunc97g2SmU8u8JmSmR0znXFNFoYhfQ08l6Y998oaXXdY0wizuocg1822uUokdx5v9HwDngR7aiORO0k7xQezOfN6xNQETQwQbQaliZG2/UZIkEVxYl67rs1i0yaV0uFT4pb78gkFyGYuMO3yTWdxmImcV/REyfPa7pyKuxeDd67unQLomtKMsN2Afp2ovAQ98tuGZB9S7Ry6lwj7mhviTYGSVz8SAsj9b5ztmgxm6CGjd637j9Ylyh7vyN59A9evlVt1/waW/pEBYkQ+zUkO2841d+GEbz+/ntP+WrVOS9Ryr9/41G+UbT7nxrVSHNQ+6NXHKaWf37N1Mfd5GGtdwwJl59689G+uxnYTl5x465QFxPmBZIjcK3XSMRjIYPevlWt1cQdUs2uU1Dw61v3H9CFTm0LI+66CHOkQnJZ8H3/oT612GThyEYsGnvGCyvU2iXbb7/QTWgNanc/MSLfuHd/YJE0Ei25xyD9NAuJS6/fVdemtPb6zfJx7wTizqKGZFS/xmIDuRPF6PwagQ92t/yKUvEOxFI0rLUt4o7zRam5EhnuzVefG3bjC+zvPS27qUxkmrS331GlbdBCXksllaSYRXrdnhF112huixczqj/P56XkmBUsjCKXQUOPa43JAq5V4wFPxsCFIDdKFdXCU0cgVMYUTNxnRtvdp9xrngvWl973LPfzefDAPoco37Jly3VA8cR0nWRYrLqlYXloMtmcXH77sJXKNKBxJ0L8wfMOD0zKYyy+9uP9ctujs50MiMRBDoNKyCPnuPz6Z4wszFhE/M3rtgVKCnCaIZpXr9Gfi95xrK8OmAn82WuemRX1r3cu5Da/8+ItdatqIrP5q289qT70fm2+iTsLIUiAn9uJHxGtdz88cxe+/Vj1CCdainc1shrkAuj9r364P3AxNdcXVSuJ+9plSfnQ+dtUGuTXeO9ddN3Ts6LZHB9G3KvPyWKJBZ9plWMcaz7z9mMDpWS43Vx87dNGzxd5Eh963bbA3bFf7Z2QS657JnTIFgtxZ0fjwrcf4xu4YDHz6R/uNEqOf+mzXLlNvb0pkoBJ8Od8Qa1dxL0VEhl9HpZAtD1qQR91CcFJpQnVOEMfzHk+wE10LmrRTFPyXnGaaTE+UXXuQKnVQelXUGtytL2RIayb8DtlGcmiIngsgok7hjAzdx5mvuH4f196/xRxHxw46GSzWVmxYoVKLTzSzuqsqCVsi1P6qKR89vp9VioTkbizKKKIyunb/N1kvAn0l998om4xFRJAcWEIavi/127fBx1PQShK0fuSKBH56He2143wnn7kSvn9lx7q+1u0qUSHwz6enIAt+I+/6SgtuFKv/cutwdru+SbukLQPv36brwf19b8YkG/f7y9BqL1niktN5kqKnaaLa7U9V0MXuqBv5E1U9ZtWEXdI9wdfc4RalwY1Fmh//o0ndMFS20yJO5H2T/5gp0H0Y/oKJtryy27Y5ZtUWu+efueczYEOQ9BKdqT2BhQ94ryLhbifc9xqrTfh15APffIHs5OS6x2P1IZ6ACt8LFdJAKZGRVBrB3FvlURmKSSlNlJYCeLTFh33HN+zTfs51XcL5sWnuG67yHtUuQwL0WQqFTh+EONCgeKEzZG4Rh2HSk5JHZcetcEMtab0J+4abY+zG1Ibjpj5/7/sEfe+g/sdBpM/y5YtU1ByWXTFjrrLrFy5SjuUTPfIP/5ol3WVMSDubOOypfucQ5fL849eGVix0Js81z4yIN+pozFF30p0e7lPUh6/x1HjI/+7PZJm+5AVSfnUW44JTBKjeEw9L+MwVwg+mhSAMXm8IGRo3Y/dWF+nTpXET/3A39Flvok7etuPBiSmsmtAvgAVHzu9NZO4k4iKXOTEw5arxCso0u7hQm7GbXWqpvL3psSdysNUIDZtJL3q89XtH+0hkfTD39keuPNTez286j/91qMDLSUpsnXdz4OTKRcLcX/vi+oXxPJwu/uJYS2oZNJ4v374/CN9i2KRW3PRtcG7Gc/askyrGPs1JFbVBdpM+lV7DOQll2++tI3IMj7PDflfN3Ij7fyNao3dwjpR9cbpaneQdvZ5Pq9VLqsawjTqPoO8J8OT6Ru9tahyGa7DnIa81iUl8xxtd0l7yjfR2cyesj5xdyuqJgMkTNPkvULcB/oPOni19/T0KnBECSDs2WxGXWVYxaInyuYLqnFfqsmpLPLQXoZpqyAsUaqGMmFJrCNKiJtCbaNiI0mgQQ3CD/GP2j755qNVZ+7X7nliRP79ztmJgkRPjw9ICI0aZX7/i4P1+3/8tcfrRmHp93wTd5IJP/HmowJlTETPr/nZgJDDwBxC+tKkvNioQx54fBhx5z6IhocFPHpS8UAZVr1O+Pm3e8eaEHdyM/7s648HatBrr8385zkIamjlr36oPzLWYcnoD+wcC3Qr4oKLhbh/+PxtWuXZr33vgT51kjJtQc89MjN2L6uTc03P26zjWiWRoX+qCV6kBZcK+bzu9JsSUS9JcEmS9qnJqrrvfN4Ys3aQd3e3ybyqrffc+RVkYhFMADks2u45vZjOH7PnvUu0X0HuRFNymWALyfrGE+kUi3C36Gn9Voe4796102El0du7TNLd3UrceXhY7eZyWf3vRONzhaJcenP/kiXuZgMc/Sii0l+6bY+QiFmvnbZthVAcKqh96NtPSt9YdH/gD7ziMDk5ILETP/cL61jzXfxOV4ft137wUJ/c9EvzqoPnnbRO8M/2a/9w1VO+Eev5Ju7o0v/mtdvq2kjW3g8JpqPZkoxOFuXxA5Pyy90T8tj+iY4h8WHEPfrsNvsFzwD6cXTkfs2EuP90x6gW74rSnrt1ufzpqw4L/MnHrnpK7Uyjtt8791C1PfVrT/Vl5NNXB9cHWCzE/dJ3HReYQ0AuyF2PjxhD/KbTDhG07vUaCzjeGQdamMgd2NEWJaRyzbBqj8YAduCBlrQ3PigsFOFrURq8DkcVZNGtSFhlQZHLR3tvIplJeCTZu5kI0Xa08iRoNrM6sbreIGEJsRRlYRFep2EmOafOAMQ9GP86xH14qN/hYhB0HcCuLo22uwWZXFtIOl4oleWSm/oscY/yZBgc+90H+uSagEjTy569Rkuv+zWiSuiCIYVRW5iTBmXkP/rdp2acNt7VJV987wlNqZJq2t9Lr39GSDis1+abuNMndh/+7NWHN1S0B5Kx/eCkPL4/Izv7M2p/SYLdfLT5IO7M2/+8e7/ctz2YtJkQ92/ed0Bu+uVsR5ogLEmOft+Lt/gegiPNh761XUaz0cckrCgXlqR/+7/BFXkXA3Fn7P75PSeEffeaNuXZGSLgEFSltmkXq3OiRmQCpv1ZrMS9EdKuFSaXojzGZ7J4co0oPu9evgQVVptN3huNutdKZkyTlJUEsxPV1aWOO6o5NxLs+j19XXo+E9LucmWKTxXUB960eTsMfrH26fO4R1SkMiPDA0rcibr39CyTcplIe05XLADf29urmdrZfFEuuuGA7BuN/gEzvYn5PI6oNtHtdjV0fF+5a5/8+MlgwoLvOjaBfg2SR8QdAhi1XXD6BvUO92tIeP7iG0/M+GsSw9AEt7PhEOK3I9EJxB0swuQ+UfDCceTrP96vEcPooxrlSjOPbTdxx8Lxyht3+S7KqntnQtyxMKWAU5TGTs9bztjg+5OxbFE+8p2njB1qqk+E9SEWiH4Ny1SkPUFtMRB38hsubOM7AynX5TdGSyaOMmcCj21htJ3rqg1kIq6JfIuheTv8Zj7Y7h2r5SOkPZUMjYIuBowi3UPZkRwJnCXzIk1K3mPMq0TT8yYairrHExWrRe7dhITXPhe5TNbYjrIevmGadr8xMYu6u792o+2pSq0BE/JeIe6DA30OfpS07p5e1a9mMxOqmeJhItu1p7tHfdwvuvGg7B2OLsmINPHm6eB2EXfwhZhd/XCfPHnA3yfdg+HtZ26UVwaUB0ciQ7XVIMtEP0hZELAw8Gu4m/zxf88kFiS1/uNbj2nrKAUlHHYKcUfr/u4XbfItxBQVMKKGTxzIyA8f7jfy+456/nrHt4u4o1P86Y4x1TTjQGTSwog7z9Unr95hZCdYfT1qEfh553MceSd//70dvjkWQX1/xXPWyjvO2uh7CBaff/y1xwIXZ4uBuGOZ+um3BOcRmMyBKMdQRfeBna2tNFyvP+ouEaH4TJR78o5ViQOe3JSKX8CtYdKuxZUWsU/7XMe0QfKOEoQFEUnPWIE3o3m2ldQEMm3VFYHRtkPcwzzh+Q0VWD0pQDaTCdXD+/UnyD0m7B7UCpM+F4PvF9JOsLx2lyOMvH/5/c92BTvZzISDHKZa5zQ5Ma4G8zSSMRlMNzl10Ebcw0auzt9DVMYyJaHqIlv5j+xC12wWS0Umg1zGr7Hd/nffe6oh4n7eSevlgtP8iTsynA989bEZl8ZFBU/5drZv3HtAbv5VfQlEpxB38MChBMeds45eGZisGhU77v+WRwdDk0Kjnrf2+FYSdxYi7ODgrkMi9RM1lX3D+h5G3Dk/Cd67BqPpPE2KAmHbCMmO2l425Tfu9ztkOB/4r8VP3DevTssnLghOsI+Kbdjx/3bH3tDdzLBzRP1718IwekJe1OtwvBslpc6KS7QWWmuEtFd82kkSbBKxXGi4GfdXrSKj+bxX5hUFhuKuPWMzWiOJ2uqaFI+LEneDZGWeh3R3Wp+JqFaU3j16siF0/1y7YW0fFVi12m9phjOSt7MBWQ8qhBVE3ivEPTM57rA6AChO6N50XrXubkVVtzJUyemSS2/GVWZpRtwhBkQHS2GE2xG1ZZzMl2Vksqi6ZTyKkbRQEMbE27z6YQmzXhycsqprRCoTVv2U/lIevrrhM/6Zt7U34h5km9dJxF1ffF0ih6xIySufs1bOPnaVVuuca2POXPVgX0POQVGuHUbcWchRuTVUN+iISrdwoBkcd5+BpweyStzZxWnEUceEuH/iBzsi226GVRTlGf7o957SfkdtzIG3B0TcwedPvvb4oo+4d9ouXdRxND3eZEvf9Fwmx6kLxVShRC3dvkAIPHp2FjlhUdRqDOIx9/6IVLY1wcpkIDr0mLn4nlcKDTVjTjUgH9PqpNKlAc7Q780U/iS2xpMJKbFgifC7yoIlPlUNVR+qsNh3yKBja0ofauKzWtiUnwYsPI2I+/DQgONtufFguN6prpeqgje16slk83L57UO2cmoDH/C5PNevP2W9QC78Gj7hVApshLiHJc9Rgvyv/ufJGZemZPwVv3lc4C19+ycH5d4Q7X4UTCCMRCfrtU4j7tV9xHufxNVjN/UK1Wrx9qeKbiONRdSnrt4p7LC0qoURdwp8XXzdM8a7Rc3sZ6uI+6ueu1Z3Sfwa9p3USOCfUVuYFI1FwV98c2YOSe01FoNUhufgspB3xn//eL88uDO4aFIU/Kk43EjCfpRrVB/baCJeo9er/R3RaMh7s6KkzerXjPM4jiYMmkRQq39XIe1hlTVb0ukFfFLHUT5nYqNY7y61KFI61RTZDAs1zZsMC3zOEW6eg6jX8CxFiYJ3QgEvI+I+OTHmIIfx/MkZZFYFXV1upLCnp0cj7mjcL0bjPmKuVZrjGLT152EadxLJPvKd7Q0lqc3lRs49YY381gv9XWUg7H/69cclV4i+lf8752zRqLBfQ3bwsatmVzP8l/ee4Fu6nHNh7XbDL6K5ezSKUScT93r3hJf16dtWyEmHrxASfSmwhcTGpFGciCJFrWpLkbg//+hV8n9e4u8qQ+4IC2N2C6K2MJlbPdemxUjcuaewd0bUwllRx6LVx7c72l7vfioJemjfQ6zrWo3HrPNPFVVqmLQHeWi3/WYW0AUdR/I4nRjITeqSd3ZypnTvc7prFm1TXuxzOk+Tf9xppJ3bMyLuSGVYlUHci1PVynSFm0zq/6cIk6dxv+QmfNyXplRmvoj7SYctlz96ZbDPNKXCkeNEbX/5miPkhIBCSo/sGpcrbtw167Qkp7L97deu//mAEHVvR1toxL0akxXdcUF6tG19j7z4+NVaaTSosfNAMmMjUhOTsViKxJ0Kmn/xG4cHwnPhtU8Luw1R25+86jA5cety35/hW3/RtU8HnnYxRNy5wc++/RhZu8z/nRG1AFPUsWjp8WVH8kUiydEXd83uF0QkmUoq2eoY8m5Je7OHOdL5vNyLMjyvAZ8yIu8xcini8TlF3+lHNqLXfKQbjXiw506E0qQTIu1e942IuxtxL2uCSy6b05eP5+deyOcklU670fdYXD5z7T5L3BvYMo84n2YcblLZkeg2Ue4ojSAvto4rAwop3fjLQfmf+2afN4yQPPT0mHzh5t0NvCKi3IF77EIm7tV3S9Qd2cZrT14vVN/1a+yujGejyzZMkF2KxN1Ef33Lo0Nqzxml8Xx99u3H6q6KX7vzsWH5z7v3LQni/lfnHSHHber1vde7nhiW/7gzGIso+LfzWKKZGvSaqn3SzmvXuxZESyuJdkICJ8VzSiV1BjEljUqolCiiaQ8vfDPfeC+E6891jjYlcbNclsls9ABjK/DtVNLOvRoR97HRQUcQ9cfiGnXHx52fYt+Dzh2rSOQz6Z7l8plr98ieJWoHOV8Rd3Y8LwwhAGg5sW2MYgl50uHLlfQGtc/dtFsefma27jTMQo8k3o99f4fOn1a3xULcPZx+8wWbfCtCcgw5B+QetKItReLO8/XZtx0ra5b5E2zkaOx0RMkjManI+i+37pGf7Ai2LFwsEfd3vWCT4LLj13b0ZTSHY8G1BqPJrb5PrObmPereIGnHKadV1TxbjXvHnr/suC4najQSXVbr3decou8dQty9irEsDDsp0u5hbETcZJp1PgAAIABJREFUR0eHHAZTK04JVVOz+tCoDWTCJfP5XF7iyaQglbHEvTXRzqAHPkznzm8/f/NuIdJt0nA6+dvzt8nWNYx5/cZC5W+//aSQ5FXb2P4n6u7XcNVBG4+GN6wRUDnjyJXqvkICJn9IBPT+PYwshRH3RqpphvW59u97UjGVvPBn/fKU/nPtsoRGU6PaCL7w2FXyvnP8NdeWuNdP7sV5pxFXGcYyrHoqx3zp9j1y33YzX/BkvEuQoR29ocd3KjHHKZwWNj8WC3HnGf+9lx7q/84oOfKR726X/rHwRSlRWCxXqeJc/a7w/t0kgLEsHQ/M08kVSpIrhgceTKs6Rn2nzPV4P5/ouZ7X+PeWtBtD1bYDy45W9YTARynQVNs/TxeuLj/kHhi2+ZbKeLsG6lUfizW9UqwhDKGHmRH3kSGHFQg6d9xlkM0gl+G/8e+JRMr9byVHLrllYMkWYJqviDujjHTi0289WlYFyFqe2D8pF1//jFHUnY/o/z330EDHo+/89KCv/WB3MiaXvPM4SSX8pxiknah72EcUnfc/vPEoWeUjKcBGk6Rg9N312gdecZicfLi/jriVCZ1odolSQ9TrtSiLKe/3L3/2Wnnn8/1dTrDnZFHTirYUI+4ejhe+/RhZE6DBfqovI1RmDZvPnO95hy2XP3z51kBiePVD/fL9h/pCh3GxEHcWt7wzWNT4NSxD//HqnWqnG9TWr0jKR15/pOBWU69hWfrx7+8IdJX5uzccGZhTQuEzLFjDmialFgsVc4ew49v59+lUWoNvbW9zIO04e3SExKftoLXvgiw2yygqIlpy1vbQtSDFbz2cvJsWJmoVCp78SvXsnSAhC7hRI+I+NjrsII8pFIi6pySVSotrbZVXMu8mqCal7MTk0lsGrca9RaQpaMIykO94/iZ5eUAhJn7/052j8u937Av8YJ1+5Ep599mbAm0JIctEL7Gr82svOWGN/HaA2w2/C/v48RGH4CAr8GvoXtG/+jWieCxE/Nq+kbx89DvbW/I+CLMoRDL0jz/c6bvoqNepv3ntEXLMxvpaYMblg998omW5A0uZuIcVYmKsSNb+19v2BI7nyYevkN85Z3NgAS4WXp/4/g7pHw+PLi8W4g5+r37uOnnrmRt8n0Wc4r73wEG55pEB32N4Z/zxKw8Tkor9msnuSFOIu+NILl9QWWknNr7byThE2My1qin30ABpr1hZWtLelCEwOglmJEhnDKqSBp1Po9cQePXXr0PgsaQk0l8KryZq1O8GD0rEE5JIdj5p5/aMiPv42EiFuKdSSSXugKzVrtQakvLKcSmUylo51UplWhPtDJuPy7vj8rev2yaUDw9qj+2fFFxddg3mNDKL1KknFZcNK5Ny2hEr5dxnrQmMehHsIiHVr1Kpd22i7R99/ZFCVcSgdu/2Ebn5V0OydyhX8WLvScZky5q0vOZ56wSi49ewoyRyFmT9yuKBRURQ+/nucV1EUKyKp2J5OqFRPRMpT9i4vOm0Q+S1J60PXDh896cH5ZkBtwhXbQEuNNbspIAH5zk+IIGP8wSRmrC+hv39UibuSCc+9LptQjJ4UHvywKRcy/M1kFOZhvd8keTKXGZxHVR0i+eLcbzu5/7ktPr6i4m4EyH/6BuO9N2h4r6Jtd/1+LCwU7ZvOF8JQlD/YMualJx/8iHynEP9STs7I5820Mo3g7irWwdWe5oX1nmNvDUcZtoWYWyAtCNZQGsMx+gYF5zOG8rW9EidBF2fd9PE4XodURvSJInEjOH0EXy3HaqIskCYx2cEXX4ihTti+M5Aa4COdlYj4j44cFAt3HlwYoj1u0Ryubyk0ikp5F3izp98oShX3D5sfdznIeLuDftRh/TIB887IpB468fPESWIfAT5w3R1C86FR15wusBTOVzdKXLqESvkD16+NXRWkqRacqQi8XD1peH9ueyGXfKL3eOB5w+rTun92OsD/585fuujQ4L+fa5t7fKk/MMbjwzcwfDGg8IQQxNFmchD+ERYwPB7HGVi/AkYHnY/Ph6yCzLXe1nKxB3stq5Ny4deu03SyeAXfO3zxbCZzGeuwUL2327fa/R8cfxiIu7cD9r0//sSf627N4d5f7HIIfjAawviboKxqXVnM4h7J8tkPBzT6e72EJYGSXtC7aYXBqGa6/u1E38/V6tI7548/bhW81XegdFJed4lZB1pj2owEfyowJff/2yXxY0MD2gBJpZK/NNNUhW1h8QOksh7JjMpPctWyIXXH5B9o525LWiAReAhnVqAqbrTjBiykN9+4WZBM9rsRnLrf961L1KVyN84cZ1ccPohRosC0/4SDf/2/UT9h0J/QkGjD5+/LfS42gNu+uVgU4g75z112wp5/4u3BNo4Ru5g1Q9wDfryHXubWlmyXn+WOnHnhchYvudFmxuucBs0zkhtvnLnPhnLmr9DFxtxB583nHKInH+K/y5VI89KvujIN+7dL3c+7i+rqz5vM4h7Lsf3sTOj7W0l7lMl7aNYPi60KGgjc3Kh/MaVRhfmlLDaqfeq1YSTbdx1aiIQ9ch7hbiPjQ1TNlUTUmOxuGAjReS9WMhLoYArSEzKTkm6Ykm59GbrKtOqxMAo433KEStUp76i29/CLsr5IMr3bx+Vr9y1N1CWUu+cLCYuOG2DvOzZa5pCXElCxT/+Bw/1GfeFAjpBmtd6/W4mcef83P+bT9sQGq2NMi4ci+vI1+7ZJ/c9ZeZoEvX81ccvdeLuYYFrEjr1oBoHUXDm+Xpw55j8+x17QxMva8+7GIk774x3nrVJXnT8akkFJKuaYswzcs0j/XLdIwPGOxlzJe7qJkMeWId4t/th1fIE1QZIO1FQAoSdaMVnOucW23GLlbx3hC3qHCZLLXmvEPdcdtKhmlUum1XPdraueNjdaALuMiK8m1LdPVqAac9wfg7d6NyfLoSIezV665cn5a1nbpTTtvlrxE3QRnf9H3ftk0f3TszSX5v83jsG4vy+czYHOnOEnQ8NOpHlx/dHq1IJwSKpM0z/X339ZhN3nhMqn/7uuYfKxpA8hDAcvL+nWieypYOjeWNCYnruesdZ4j6NCo5Bbz5jg5x1lH/iswnWFMvi+ULyFeaWUu98i5G4Vy+Q2N0IKlIVhjEJvl+6bY9sP5gJO3TG38+VuBfyedUHz0UbHKnDDR6cSk75ubciQZUy9gUqxprjoNKFZFI10bZ1FgLo0fOLKPK+WBaI1eS9QtxJTnWV0F1TTjJFWbYMl48uyefz6ulO5J2PzmW3Dsu+EfNt3s6alsG9WWjEvZowv+i41XL0IT2CTZpJm8yVZOdAVn3f735iJNCFxuR83jHYVr74hNWqfd+2vidUi8/vcoWy7OjPyENPj2tCWm3ypun1ufe3nblRnrd1uSRCongjmaImq6Jzb3YjafcFR6+Sk49YoUQ+yMKz3rX7xvKyoy8r9z01oi4mQYm5ze67Je6zESVZ+JzjVwv5JaYLQyLATw+4c5pEy1yx8YIni5m4gzaSP+pUnHT4Ctm2rjv02eU34Ms744GdY3LHY0MNPSNzIe4abc/n51TIptnPrt/5+H5jsdjVbAu8Bkk70gXy52zrXASo65PPu45Xnb4wDUKReb9Y7EU98j5N3MdHHaLtJIhAEshA5995ORFx58FHRkPZ4itvH5V9o52t6evcx6H1PUM6c/ymHtm8Ji1E5NMkHJNsXCyro8mBkbxs78s0xU0l7G6IQKM/h/AQgSYhFSu3TL4kE/myHBjJKUF9ZjDb0IfX7/rJRJc899Dlsm19t6xIJ3RJmi+VZHC8KAfHCkKFxtFM+xaf+NMfub5HNq9OyZrepPSmYxXXETzB0TsPThQF68jtBybrFrwKw9r+fXsQYA5D5HEAYqHYnYhpUjGLT5KHD4zmNfK716DwWHt6vLCuggnCMRt69NndsColy1JxJfL6zsiVBH92nt/dQ7mmvjOioLSQSDv3pRH3Fji2RN1x8ErMW9IeZbbN37FeYbG5FGqav967V+7u7m6fo1KLb3Y2cR8bcYis5/NZSaW61UHGS1B1/zsvSUftdC6/bUT2DC1OqUyLcbentwhYBCwCFoEFjIC6yMzROq+R2+ebHOsisFYWnKmitFa4yljSHmUEFvaxKoUqFBdc5H3eKwc3edhnEXcKMBFlV6/NUlGSSSqlOkrgaRB3okr5ohtx37tIpTJNxtmeziJgEbAIWAQWAQJEHXP5nCpK2y0dwBtbS8sn4lJSz+18JPLebOLeEGlPuKYXti1MBBZi9D2tvu2LpzZAHeI+5FC2FvKuxSRKJZXKUBQhn8tJvpATHn6I+2W3Di1ajfvCfKRsry0CFgGLgEWgVQh4pN21TG5/U+KenC4rj/44lzff9W4mcW+YtCeTtrhS+6dOc69ITkOxuCCi70TbIe51K7k2F5W2n+3fPB/3TGbCyUxOClVTyQ7XVcpUpJ2oO68rysVC3C+/ddBq3Ns+VPaCFgGLgEXAItBuBIg0elLRdl/bu94M4j5V6TJfMCPuBN9SybknprJ4KVJNPYJ7DMX+CAgm4BOtcLSZrwFZytd1HM19ZC50svZdLSATi9O1qELcJ8ZHHAYDwo6mHYVMV5db3IekFsj8+PiYdPcs04j73hE329g2i4BFwCJgEbAILEoEHEcyWRLn5yfSXo+4Y9dXKBSVOJk0yEsKAjMHRxmtrJl35TmmMqHKYgPCblCt2+Re7DEdhEC5rPUL0L6XnMYds1pxRxT2SuNaNIc534p+NeucFeI+OjLoUHjJcdDPFVUig88qTjKu7r2gSatsk7jE3eyl0ayO2vNYBCwCFgGLgEWgbQiUHckX8Sef/29ddcTdLZLDd9msX3P1cPdIexRyVivtaduY2Qu1HQHmIxyRf3ZKBL473b2oC3tVSWXGHUDnZVAsFiSZTGsyKlF4pDL8d4IO+LhbqUzbnw17QYuARcAiYBFoIwIqkcnljCPMrexaNRGOWq21YX071VCLBSVkUSrDsmuPPIYcOduWCAJlR8o8KZB3/jjOvJD4pVLYa4bGndLNkPNcLqtJqkTcafy3crko0hWXQrEkV9w2ZDXuS+R5tLdpEbAIWAQ6DoEZZLJL3Vaa2rR6pLkcpanXrnOyGcR9qjCOiWRFCx0lk5ELL7E4KGsQz7waKt1W0h533W9sW6IIKHF3y3mKU1b+WG/hR2CYHIig5v62FLoIgLBzPnVeii3+fIoKcR8fH1FXGbLVs9lJKZcd6e7u0eh7LJ7QAWAocgWI+7Al7kv0mbS3bRGwCFgE5gUBkuKI7PEhL5dF2QGtq8sljMnmJaJ1UrRdCXGVq0wURxlX3540TwwtO1JUaayLscniwJsLFdJOpN1q2uflEenIixJ9955Vr4NdIjHhf4KJO6yf37pR/LI4qEKq9PQeYY/F44LUe6ns8kwnp06MObwQIOeuZolqqW5WLtF3ij7k1BayLFfcPiT7xzorGaEjJ6ztlEXAImARsAjMGQG24CGUyDlrCSUfb3iiupc0gbxzrfyUJfKcO96kE1QnehIFN3WUUR9rE2cNb1GEaww4R0zGtaS9SQNtT1MfAZKip0h8baJ4VywmcV4AYYuARYRthbjn8xmtnFpW//aETE5OaBSDVQy2OoCDXWSxBHG3EfdFNAfsrVgELAIWgY5FoJJ7VSoFuruw7d6dTs/NSSKi1WK7QCPPDEtFnN7ULKJcCr00v+kJw6NmF6OR5EJL2kOHwh5gEWgqAlV2kKOO+rVjsF/Ia3SdB1I1cqm0/pPs+slsziXu1lWmqQNhT2YRsAhYBCwCVQioX3SpEmkPk20QeUdbPZfqnI04qJiMmW7pd3Wp00VU3bh3fr7PCAtMo+EE4NLkqdWJRLpJhI7KD+biBmJJu8no22MsAs1FoELcs5lxh8IKXfG45LKTbsXUfE5JO6v8VDolhXxBMtmcXK4adzMrquZ2157NImARsAhYBBY7AhBLdObIN6PYEEJtKSJoJA+pBbFF0fYZiXNxDB7aU3kSeQ0GEywWvOa5fpAs6JH3sAWR31yzlo+L/Sm099epCFSI+9Bgv5NMJipbka53e1lfgsjdXJ07yUEiF9100EbcO3VEbb8sAhYBi8ACRsBUGuN3i0S20+l0ZCcV1x+9oFH+ZjYi5clq/X0by8ZrjhqFFKdyAD3P7bkWlLKkvZkzxJ7LIhANgRrintSMfSQxyGWItuMs463IeaHm8gW55JYB2T/a3JdbtG7boy0CFgGLgEVgsSGgUhW8w0vRHE1qcWik3DnRfZJS50pqq/ui0fZ4bEqyMtPXnEqkRN8XWovHYpJIppaMg8dCGx/b38WPQIW4j40Oq8adP0hkeHlB3LHZ8bR1EHqSUy+6qc9G3Bf/3LB3aBGwCFgE2oaAF/GeK2mnw2iv00lKnofYzU3dnbrWELBqMpEm+o9cpZ50R+837xY4alSu0rbBmbqQJe3tRtxezyIwG4FpH/exYYcoOytpnGVwk0Eegz1kF//e1aUvGDTul94yaDXudjZZBCwCFgGLwNwRmLJ5a0akvbozvd3dxg4z5HdhsdjsaHsiEZdkKuWLEd/UXLYzqrOGDWS8KyYJ7CVtRdQwqOzfWwRaikAVcR9x8vmsJqXyh8JL+OJ6TjNo5Nj2KxTLcvFNfbJ3pNDSjtmTWwQsAhYBi8AiR2DKOSafLzQ96hyFuBcLyGTyTQXbNDqdmcw0/d6beSOeT767Az9T7tPM69hzWQQsAmYIVIh7ZnLMITGHRnIOSS2JZFKKqvkTtdkiyWV8YlIuu23IatzN8LVHWQQsAhaB9iFQRnQxVVG0zlVVOEKxkg6pbKm68haQdm7TlLhjwkCgqplJqZDdsGi7NzydTNzVYpOqtCS5WtLevufYXskiEIDADDvIXC6r1VLdktKObolls1npZsuxK6YkPl8sqh2kTU6188oiYBGwCHQOAiY6ba3NgfQxHlP543wS+FaSdghnT7dZMaaWRdsTaNvjoRMkm8kYe7OHnqyJBzTDF7+J3bGnsghYBKYQqEpOHXKSqfSUt2tZstmMymTQ4HkrbooyxRJJueTmAZucaqeQRcAiYBHoBATK2PSWJJc3l3poJU52VTEf0Fym9jZIe5T+Ru1dMpHQpNDQhQkJoi1ISkVumkomjLAlGRdDCNPCSlGxaOT4WRaWjZzE/sYiYBFoCQIV4j481O8QYSfiTkIq0XfX/NXRSm/Llq/QYhjYQV56y4Dss3aQLRkQe1KLgEXAImCKgOtMkhcK6jTSohDMRs5f7zetJu1cM021b4NodytkMlxfFw4BSam1uHQSeScJNZlOTZlTNGvU7XksAhaBZiFQIe4jwwOO6yTjRtnR+7GTGotRQTUryWRKK6gWy45cosmpC89/tlmg2fNYBCwCFoF5RWAqqRMLw0ZJu9f/tpH3FiaiVo8FUqB0OhUebSefS2uWFJoa7dakVEOZTHW/55u8R9Hlz+vctxe3CCxxBGb4uLsad8oks9qOq769VCrolmMq1a1kHuJ+8Y3WVWaJzxt7+xaBhYsAgYly2ZeseUVzXDvcDmxlR4qlkhLOZvh/t0UW0SbSzthRfMkk2s7ItkLfPhc86Q+2mM20pTSZwa4cNilxfO87JHHZpN/2GIvAUkSgQtz7+/Y7EHZIOh8sNHdIZRynpK4yEHmkNMWSIxfeeNBq3JfibLH3bBFY4AhAjIiyhumJ2XlE6tBp5J3dUI2yF0tNIe2VqHuDUWKj6dAm0k5fIkXbW+AmQx/mFLl2kKkifWpPZXLtazIhyXjCuFiV0ZjbgywCFoGWIVAh7oMDfQ4fqZ7eXimX2D4sqrsMK38i8StXrtaIe1m65KIbDlof95YNiT2xRcAi0AwEILn8wR3Rcfh3x/3/mrnjb5nokS+CGJCaTmmeHrsZlUVr78mz/UshMWlmc6Z2B1pk+VjdVTfaXr9Kab1bapW+3VtAYKfcSLEiTCCaaU3pN5xIpEhQjqsm1qzCbDOnhj2XRcAi0BgCMwow8Tkjsk6bnJwQCi7k83n99/XrD9H/ni+W5OIbIe5W494Y5PZXFgGLQLMRgMy6uTlV7yVHhGLy1Rw9jLB7/YIEdgxxLztSKLk7Bex+mt5DVIy1MiZk0yCp0+TcjAmOLV4AyOQ3jR6j8qZYzFjbznVaSdwrVooJItnmkqt2SGXQ4Mch7LGYketNo2Nif2cRsAi0BoEKcZ+cGKuEoNiK5SVIpJ0//Htv7zLVwKlU5ob9lri3ZjzsWS0CFoEICEC+IOsOxB1KC7OdY/M07mnsBCOQrjletv7Pp0g7hK5VhL16sYLWuRlR91buDtQDKmq0vdXEnfN7uxhKkg2KFzHGFIJqxeJM7T/jmE+4ZH2+Pfxb8qzYk1oElggCMyLuXbEuLbLkljaOSzYzKZmM6+dOESY08GWnSz5z/T7ZO+xWWbXNImARsAi0HQHVTbsVL5HANIvUeqTdy/Vp+31VXZAIe1F3ElzJYjsaUdg0NoZzWLC0m7QrSe6i4BKFAs0lH62MuFcvhsiXgCyDrV/TBSi69ibtqEDMlaBXSHpM4kAzh3Ftx/yz17AIWATCEagQ976D+5x0Oq0vQAg6LZfL6McRLRwaUf67IzH5zHX7rMY9HFt7hEXAItAKBJpohVjdPS+pkPfdfJd3V9JepIK17iO0AsW654TwsWghStxImxfSLl0q78FNJkrTRF+i3NXyqigniHCsLggDFhUkS0cZ58r5WBRw/7UR/a6YVmHRa1r9eoSRsodaBDofgQpx37vnaaenp1d6epeRyaWRrHy+oNvQbmVsVu+Uyk7KRapxtxH3zh9e20OLwCJDoAWk3dNHIxOBAM1HJdHKKE1ZVc4HaacPbuAmqUmLUdt8kHavzwSdIjsA6XeuebaaUfFq5HhvrrKwjEHO9eNMIN1cR9/Ide1vLAIWgc5BYEblVFb9PT096t+eTnVr4SXcZYi284LQf8aTcuXtw7Jn2Cands4w2p5YBJYAAk0m7bzTIOuq++1CyjDPHtZUQSWZE3lMxAhss0a/UeI+b6S9wWi7h5ebQEuAqj32i3MZJ1fGhd+6dYKZC472txaBhY5AhbhnJsd1P1ZfYF1drtdxuaQRCV7mJKnyz654Qr5497gl7gt95G3/LQILAQHHcUksVo5YOnpa4Ab77mp/46oe8HTH8xphn7oPva+SK4+JIploEAbfn6HD1gJ8BsmU3knmi7R70fbUHKQ97C5rYcFiqW3e6Y2M2QzSHmFsGrmW/Y1FwCLQ2QhUiPvoyJBD9InCSySn4iyDBpD/hq8s0hk0hKWyyOfuGJY9I50foehs6G3vLAIWgboIlB0pKVl39d0kn8qUD3tUUovFoYp9u1yN8cyEPfNExlaOFMWUqIRaLs0vaW+kcFAzSLsmbXbFIt9/09x/PPKuY9DenAKTeWVJuwlK9hiLwNJBoKoA00FHk7KQxGgylPtRKxTyGnlH357u7pbJTFY+f8eI7LZSmaUzS+ydWgTagcAUYed94/myRyXqdFPJOkl7SGFU+wthd32+O60paS8U5k0a4+FRcdNJJI2j7c0g7Z6NIwuqQh6HIHPiXKn6iW3nXBvkXQt0BTv4sJhspouRSbepBttoMSeT89tjLAIWgYWFwAyNO5ZjboKWm5gEaafxgtZoe6kkuUJBibuNuC+sgba9tQh0NAJTiYJanTkCeau+p4pv9lSCaScS9er+cp8Fyts7bjXX+WwEbCCHpkmpENg8C445RKhriXchn48kFdKCUamUkUd6s7Ct7I400boxqG86LomkerBbd5hmjaI9j0VgYSNQIe4T46OO6yDTJUkqpuay+hJNJOL6IeUPf4erzCU398nuIesqs7CH3vbeItAhCMzR3cOzxosl4uqIsiBa2dEgyHzLY8DKW/CkkoZVPh1HCoVCJJJdOyb1ouVRqoZW+pyOZgHZjLnBokV915GTtjCJ2JL2ZoyWPYdFYPEhMCPi7kZbupSk07wIPFEwxDPJRELyxZJcfku/7LLEffHNBntHFoF2I4CXNs4ehUJDSZmexIOIZKPe4+2+Za5HDlE+7+5oznfTYA1RXYh7WGORVZqyUGywKJSflj4KcddoezIxr2NOf1tB3r2FaDyZcCPtEYpKhQ2f/XuLgEVg4SMwIzmVFzjyGK+QhesoI1NJqu5LveR0yWU3H7Qa94U/9vYOLALzigCRS+wPkR80omX3SDuuIp3gDGMKZidJZOizsUxmKomT+h6NjBfXCkqAjUTcYxRcmv9xV/JewsghWgElv7nSSZV7TeezPc4iYBFoLwIV4j4yPOi4Xu0k6BBxd0uK898g8tiDka4Kcb/o+v2ye9hKZdo7VPZqFoFFgsCUxSOa5tLU7l6UO4PcuEVn4oK8YyGRdik7qg1vR7XOKJiS25SmYnZAlU2iy60i7fRVibvBzst8ymTqYerq3l0XNram57Ko4TuL3KvT8zOizC17rEXAItBcBGpcZUhMxRKyoJF2XqL8M53u1gIl2mJxufiGA7JrqDO2eZsLhz2bRcAi0FIEpqQWjchElLDrKyimEoKFJI3xMIXcUeCu01olsZfiPrXk3RH1OG8laQePPIm6BpaYnSCTqUvgS2W1TSZh12smJN6b1+STIVmySaid9nTY/lgEOguBCnEfGuxzIOnJVLfq9oi0j4+PakZ7T0+v+8GMdUkuX5TLbx20xL2zxtH2xiLQ+QiUHSkqAYy+6J/WsqNrjnf+vdbrYdnRKp3Igzq18d5XXXVVY7HRyM6IdwpTf/hcJmvksENwqZPlUexUq6Up9pIGFVl1IZpIttUdp1Pnn+2XRcAiEI7ADFcZDidpCrkMf7xqqSSt9i5bLoV8TuLJbrnwur2WuIdja4+wCFgEphCYi64bDTbR9aRa4nWeF7vxICOTKeLG0rnE3fheDA80Je2mMhkum4gnJDUPbjKGtzzrMHI5SOitbUi94rYKaqOw2t9ZBJYsAhXiPjY6jHGMblUOd3JqAAAgAElEQVQSLUAaw8fWJfJl6e1dplr3YtmRi67fZ11lluyUsTduEYiGANIBkt4bidoSXV0s0chOlclEG81oR1M8KJkK12ybEvdOlclEQ8UebRGwCFgEGkdghsbd9UB2y4JPToyrtj2XyyiJJ1kG4l52uuTSm/sscW8cc/tLi8CSQUCrazZA2r0oO7KNBZV8GjCyS424s+hCs40UJKxlMxn1RA9rek6bvBkGk/17i4BFYBEjMMNVplQqSCyWUII+OTmh/8zlclN2kDHp6VkmJUfkkhtJTrWuMot4XthbswjMDQH07FN+35zIJEnPuyCkHXIGSVtMHtZLibhHiYyDSy6bM5ojyDY9u+K5TVD7a4uARcAisDARqBD38bERh8hWPpeTfD6nyam8JLX8uFOWRCIlvb29Uiw5cuH1aNwtcV+YQ257bRFoMQIkYZaKau8XhbDTK5e0pxZuAqoftFMe6LkGEnNbPFpNP32lKioF/QyKB1mZTNOHwJ7QImARWMQIVBVgGnSwf4zHE64etVSSVCqt7123EJMjq1avk3yhaJNTF/GEsLdmEZgTAs0g7UgrDAjfnPo5Dz9GNkTC/2JvGhWPYGto6iaj50XOuQjnxmKfE/b+LAIWgeYhUCHuA/0HHJLAsHzsisUlm5lUZxky3x2nJOl0j25dl7tibnLqYHRLt+Z1257JImAR6DgEGiTtnp5dXTbwEF+kxAx3EZUeGmi5O25sDTsUNZk4ikwmibNQKmXYE3uYRcAiYBFYnAjM8HEnAdWLtEPgMxkSU7uUzONJiyUbGviLbzpoifvinA/2riwCDSFA7YfilH81C37T5iYaxiUOWQ+o2ml6vk4/DpzY2VyM5D2Krt0bJ1OZTCXvAfmNbRYBi4BFYAkjMCPiTtU3IiaQcyIhEHakMzQ+xl0aDYvLpTfhKmMj7kt43thbtwhUEFDSXsRGtmysaa/ooBe6N3sD82CxkneNiEeQyABdLps1sgnlO5RMEjgKd6hpYEjsTywCFgGLwIJBoELcn3n6Ka2cumLFSrWExMudCofLlq+QcsktGJLu7pbxiUm54tZB2TMyu6DEgrlr21GLgEWgKQhEJe1aAZWCSsmEJGIUVOpqSj8W2kkWG3l3o+3JSEnFpaL7jTFJYNaiS8nEwi7AtdAmqe2vRcAi0JEIVIj7gf17HUzb8GzHPSabzWh0I5lKS6noOsjg9jCZycnn7hiW3cPWVaYjR9R2yiLQJgQgXhRoM420K2mP4VYVjeC16XbafhnIu1vkrmREXtvewQgXRFJJ4ihyStOWz+WlOBUUCvtNFE/4sHPZv7cIWAQsAgsZgRlSGSLt6C9d3alrBwmRR/eOjAb/3HyhLFfcNiC7h5dO2e6FPMC27xaBViDQOGlPRCJ3reh7R52zXJZCsajvWFIDTKLPHdX/qs6kkilJEBU3aY4jmWxWJZgmjYUBMhzj85uc1B5jEbAIWAQWIAIzKqeiI3Qj7TjJlKW7p0fKJVcSk+7u0WqqpbIjn79zzEbcF+Bg2y5bBJqBgCXtzUCx6hzlsuq8+eOUIbLuzqdnrqP/RVn9FMl1RJNb65F8NROY+qEmwLZxMRCFuDdijWldZZo87+zpLAIWgQWJwIzKqZB2trHdgktE3WNSKOQkFk8ISlTdEu+KyxW32oj7ghxt22mLwBwRgHAVcUUxTESdlsfYSHso9JB3l6VLnCRMT/9fdlyiXolO1/5/98y8o13C7+YNcDyLAYIvrY7kR5LKOI5QiIpdhijNEvcoaNljLQIWgcWKQIW4j40OOXyUkcqk02mVxqBp5+WPZCaTmVQ9KxmsX7hzzCanLtYZYe/LIlAPgbIjJceRYiGv1rAmRNCS9g6YSnjH580XWo32GFKt0koT15eyI5PZTKRLMZeQcFqpTCTY7MEWAYvAIkSgqnLqkEOknQIhrsY9ptaQRN4h8UTYIO9dsaR8/s4Rq3FfhJPB3pJFoC4CU4WVylg++kg0an+npD0ek0Q8bjXt8zytCvl8yxJgPZegSI4yDRD3qIWd5hlye3mLgEXAItAyBCrEvb9vv0MkTaQs6XS3bmPyT4g7YstcNjNl3dU15Spjk1NbNir2xBaBDkGgrEWVypIvmNdtgMzFE3GtARGPW9/t+R5KdkrZSTVNBDXtL1p6LZ7F4oxxNq14G5G4T3v+Ywe5NO1DTcfEHmcRsAgsfgQqxP3ggT1OIpGSZCqpRTHY9iTqzsueCHw2m3M176WyXHnbkOwZscR98U8Pe4dLFgGkMVgVFgpScspGMECw4G5YAiaXYGElI5Dm4SBIOxVKTeRNJt2bjrKzMIubE3bv5OUpRxkyZw2aFl/ie2QXgQZo2UMsAhaBxY7AtMZ9bNiJdcWkQPVUTUqlGmJBCXx3d7dG3fi7YsmRz92OVMb6uC/2yWHvb2kiwLPOjhuEz7S5evaYvi+IttvWOQiYVic17TFkPZ1MzqkYEgsJk10c1bankjqvbLMIWAQsAhYBkQpxHx4acNjudP2EiYhkpDvdrdvd6XRKNZK0bL4gV942aDXudvZYBBYbAriQaIJ6XrXspk2lMZoPY6Oippi16zgdz3wu0ngG9Y2xTqWiFVqqez6+MZls4C6Alci0a5bY61gELAILCYGqyqm7nZ6enkqk3XWUoVqqm6jKH9pkNmeJ+0IaYdtXi4ABAg6ymIhRdk5ryZUBuPN4CNVJNRhjKEsJI+24uiBbMdazB5ywVsLDXKputsruPE4ce2mLgEWgYxGo0rjv1RCb5ybjWUGqX7PjSFrlMiXJ5fJy+a024t6xI2o7ZhGIiEBpKnkxSpSdSyCpQ8+eiMVt0mBEzNtxOInFuXyuaUmp8Vhcd1+bQdq9+89MTttCJpBYVSW4sovjBYzagZe9hkXAImARWAgIVLnK7HMg5Xi44ySDbIaXJlUSCYSkUinJZDJSUI07yanRimcsBDBsHy0CSwoBzVsp6p+oLd4Vk2QqZRMGowLXxuPRkaubTBOi7a0g7W2Ewl7KImARsAgsGgQqxH1osM/BNsytuudoIY10Kq12XySponXnI1Aolqwd5KIZfnsjCxYBx62e2WhEUiugUp+hVI5M7CxpXxizJpvJzFnb7iUdNzvSvjAQtL20CFgELAKdh0CFuI8MDzjIYjzyDnFPJZOSSqXVUQaZDKH3XL4ol93aL3uGo0fpOu/2bY8sAgsUAU0kLemzSeQ7SuMZLxWKxsWUqs+tpD2danjBEKWf9tjGEVCZTC4XeVFWfUXNX0jEJUktD+uf3vhg2F9aBCwCFoEmIlBF3AedUqko2VxWerp73fLVXRRSSUhJK6cS3euSfKEsl9/ab11lmjgI9lQWgUYQ0Kh5Ia/5J6bNknZTpBb2cXNJSp1R9dbmLyzsiWB7bxGwCCw6BCrEfXxsxJmYGNcIHoR9+fLlerNsx1OEBXcZ5DLDo6Pyz3ePW437opsK9oYWGgKeEwzPpklD80wiKs90VN1zIp4QHEUaleaY9M8e0zwEyEdqpFKq5xKUiMdVLmmbRcAiYBGwCHQWAhXiPjhw0Mnn3bLmbL2nkgkpl0WIwjtOWXp6l8n42JgUy44l7p01hrY3SxmBsmMkY2iUtGsBnGRSElSttERuwcw03FqiLM5mePGT52SlMQtmrG1HLQIWgaWFwIzkVKI0yGHQtRNdz+ezU/9OgmpJSXyp7Mjn7xy1UpmlNU/s3S5QBIjKI6mJGmlXIpeI63sgDomrsulboFAsqW6bEvcYcsip6Dr2njbKvqSmib1Zi4BFYAEiUBVxP6B2kETXIO5uBdWSxONJVz4Ti2nhjVJZ5OIb91vivgAH23Z5aSGgUfaym8CKI6BJBLZC2GN4aHdZIrdAp0yYxp0k41iCMY5rcF3dxOzibIGOtu22RcAisJQQmJGcmslM6sfaq5ja09srfPyJvCcSrpNEvlCUy28dsBr3pTRL7L0uGASIsJNIjgsUlVBNCTs3SPTVq+FgI68LZsjrdlQL5zEXsA1FTlXl5a6VsLtiWkDLSmIW9jjb3lsELAJLD4EZxB2f9mTS9Wvv6emVAv7tbJ92dWnFVIozjU9MyBfuGrPEfenNFXvHHYwAhdJIRixpdN0l7yYRdu+WPNJOUqIlcx080FG7xiJOk5GnW9xq2KOiaI+3CFgELAIdg8AMV5lCIS/5fE792pcvW67b5K6He1nJPO/7fKEkn79zRPaOljvmJmxHLAJLGoEype3zLkFjuyxis6Q9ImD2cIuARcAiYBGwCMwTAhXi3t+3z+nqimkSKtuqPT09mpiGdIaE1DLb7iIyMjYu//rjCUvc52nA7GUtArMQmCLuGm2P2GyRnYiA2cMtAhYBi4BFwCIwjwhUiPvkxKhDQurY2Jj09vZW/JqTqbRWU6V8NhH3shOTK+8Ykr0jLpG3zSJgEZhnBKi1UCxJvuDauZq2SqGdBDUarGe3KW72OIuARcAiYBGwCMwXAhXiPjoypHvsrjSmpBp3WrFYkFg8IQW24stlyeby8s/32AJM8zVg9roWgXoIYPmYy2UjgUP+iiajJuKRfmcPtghYBCwCFgGLgEVgfhCoEPeJ8VHHdZWJazJqIpGQWDwu+VxWE92QzuDzXiiV5Qt3jtjk1PkZL3tVi0B9BMqOZHlWDTXuPOPJBIWVbDKqnVIWAYuARcAiYBFYKAhUiPvwUL9+8rVQS9mRZCqp/x5PJKRYyKsdJGS+WHLkslv6rI/7Qhlh28+lgYDjaAJ5oVgMvV9L2kMhsgdYBCwCFgGLgEWgIxGYQdzVQs4pC0mqNLTteP6WSgXp6V2m0fhcviBX3Doou4cLHXlDtlMWgaWKgNZcCNG5W9K+VGeHvW+LgEXAImARWAwIVFVO7XOIqFP+Opt1tbLo29PpbimVihpth9Bn8wX53B3Dsmc4PLK3GACy92ARWDAIOI5kMllf/3aSUamMbOUxC2ZEbUctAhYBi4BFwCIwA4EKcR8bG3by+YJG3BPxhB6kpdK7vKJ7jlsSuysul9/Sb6UydiJZBDoQgVwuJ7hD1TZIO0moSRbgVMy0zSJgEbAIWAQsAhaBBYfAjMqp9D6fz2siKnpZCAB/qJiKZAa9+2QmK1feNiR7RmzEfcGNtu3wokeA5xbJTHWtTLV9jMU02h6zto+Lfg7YG7QIWAQsAhaBxYtAVQGmA05Pb6/ksll1lSHyTrZqMplSqUwqlVLNuyMxufTmgzbivnjnhL2zBYwAtpD5XG4Gccf2MZlKVWozLODbs123CFgELAIWAYvAkkZgRsSdqFyxVJRSsSTZbEb17UTfvQahn8hk5XO3D9uI+5KeNvbmOxmBzGSmQtwtae/kkbJ9swhYBCwCFgGLQDQEKsQ9m510iLaz1U6CKlrZRCImK1asUos5LcDklKVQLMsX7x6T3UPWVSYa1PZoi0B7EPDkMrFYl420twdyexWLgEXAImARsAi0BYEKcc9Mjjvo2fnok5TqOcoQZUcqg6NMocjfOfLFuyesHWRbhsdexCIQHQHkMjy/qmm3iajRAbS/sAhYBCwCFgGLQAQE+O46GLpMNUwg4gY5ZeVS2TWCETF2fKsQ99GRIadcLkksntCE1Hw+px9+iHp3Oq0nLWqyalmuvH1IdtmIe4QhtYdaBNqMAC8CS9rbDLq9nEXAImARsAgsJQSQliMxV/JNFdMKc+cTHFcyjqNbvYaRBEE2r+B5IpmQJK6OMewc/dsM4k50HQ93tthpRNmRzeDhDqknUTWbK8glNx+0Pu5LaWbae7UIWAQsAhYBi4BFwCJgEVAEXMJeEqdcUuJd7eQ2zd27XBf1WHw6+u6Iys6Jzpcdip5Os30c4FKppPJu/aFPmyWVmZgYl1Qqrc4ynMDddi+qJSQny+TyculN1lWmFs9l6bhkC2UplauXXJ0xw1OJLomxKCtMb+M0u2dcIxHrkkzBdSNqpPWmYlIsi+T5nzY1Ho1EvEuS+iemz8p4jgeywZtoYb/p54ruuKTiMV3YZ/IlmciVZD6mHGv7dCImqWRMx50xL5TKMpmf+zPgnTuZiAk7jcxdzl8slyVfdCTHHGshzlFPTX/dORTTeURfmUOm7wLeHdxTcT4G0uBmGV/uK1fkQ2PwgzYfkk7GNNJF/5rVdA4mY5JKTM1vPtQlR8eU6xSa9H7gfbOqJ6Hn41m2zSJgEehsBCDcEPYyf8rQ9fCXIoRcayJ5zYfo89fw7DCZa4W4T06OO5MT49oRIuxoY/mDbKYbX/d8Xv9/rlCUK24btMmpVWPAR+3dZ2+W3nRcdvZl5NF9k7JrIBvpQ8JH4qyjVsrKnoQ8uHNM9o3kGibA1dOeD9DLn71Wnnf4chmZLMov90zIr/ZO6L83o/Hhec6hy+Vlz1ojPamY9I8V5Nf7JuTRvZMyNDm9BRR0rXisS07btkJeeMwqgaztHcppPx/dN6GEJqhxfxtXpWXz6pRMThFuHiMWnkqoIB2JLiW73cmY9rEnGZfedEwgTD2puKQTLuniWO5ncKIgX//xAf1nJ7S1y5Jy1tEr5Vlblilxp6+s0lmI7RnOyU+eGpUnDmRavuBhnI5Y1639OHxdt6zsiSux4b/z7oK4Qz7oy11PDEeaY9zX8ZuXydEbeuSQFUkdG+5zJnF39B65xt7hnDx5ICNPHJic84KUBcjWtWlZ3h2XTNXCgwWDR8q5Txan3cm49EzNI/q4LMUcgrC7pB0CTxTl8f0ZufaRfhnLhpOx97xoszDGzwxkdc7v6MtoP0wb1z3xsOVy2Npu+fmucT1PMxcBR6zvltc8b52wE7z9YEYe3TshB0bzxgsT7gOsfuPEdbqg+fGTIzKaac77hzF665kb5LC1adkzlJNf7JmQ7QcyMpkPx70WX+bBMRt75ITNy/R9spw56M1viHvZJe48d4PjBb3eU30Z2T2Yi/Sur74u7yTGH/LOO+/H20f03FEb+EL+IwU9uB8NFVbPtS73ebYyu6hDYI9fAghA2vPkgZbcZ8aEtEeFRYslonRJujy8Xpu2gxwZdPgBNpB4tlOICQIfTySlkMdhJqmkplgSueK2AevjXkPc//DlW5XA8lIfzxX1pX7vk6Pyiz3jRsTijKNWyutPXi+rehMyNFGUHzzUJw/sHIs65jOOX7c8KS991hpdEKzuTSqh4MM5MF6Qe7ePyP1Pjcq4AbEI6sQLjlklbzz1EFmzLKGRUQgDxIpr0P97nhgOJC98I047cqW89qT1smV1Ss9BVBUMD47m5fbHhuWhp8d8I+AQqteetE5eeMxq/ahOP0i6xnW3qfgOTZEwZGDxLj5Ooh8o/n/thhQ43fPEiPzHXfvmhP9cf0y/T9y6XF594jrZuiat5Ke28bFmEfbwM2Ny068GdeHUinbspl556QlrZNv6biW4EA7eXU/3Z+Sx/ZNKNlgEnXnUSlm/IilP92flG/ceUIId1JijLzl+tRLPFd0JJcEssgJ2CXVBS9STecYcYR5z/yYkuV5fNq9Oy+tOXi/HbuxRclpvDjFPWQx6CwnmjvvHnVu1bSRTlGsfGZCbfjkYOhy/99JD5YwjV+p7gnuCFLMYe+iZMaPn8/hNvfLmMzbI5lVp4bo3/nJQ7n1ypGEyWdvhow7pkd964SY5dE1aFxS8Q7YfnNRnk0WGyQ4b7wgW9yyqdw/l5Ls/PaiLgLk0+vP6Uw6RZx+6TOcjjmfMAYg0C8df7ZkwwsB7zpjfW6aeM0h80BxkRy5bLGuwoH/cDVY8tHNMDowW9D1r2niWPnHB0bpIyBRKuvBi3oCRaYP0v+HUQ/T9+bNd43L3EyELI12AsCM0lUxXo8vlxpnTVFm2BN50FOxxix0Bl7QXNdLeCsJejV8Yea8Q9/GxEQdHGRg+0TyNtHd3y/j4uBZjWrZsuX64iKpdfsuA7BrKL/ZxMr6/LavT8qHXbVPS4TUvMnP7r4f0QxpEKoi28eHl4+3lJPAB/9Lte+UXu8eN+1F94HGbeuX8k9drBJOo0YxdGkeUJEB2vnbPfqOPW71OvOi41fK2MzdIb2o2ofTIFaT72z856Bthe86hy+SC04mYdc/Kx2BbfjxblPueGpX/ue9AXRz4YL/rBZs0Wt/MRsTuY9/fIQMtIsJhfSWK+rJnr9WFF/MjJFdF8iVHd3m+df8BJVPNkjSwA/T6U9bL6dtW6vyGrEJMIObX/2JQHt8/qbsiRO742K9dlpCPvekovb2HnxmXf711jxvVq2mc5+xjV8krnr1WiT4LsOoGMXry4KTcu31U9g3n9PnhmWK8ITvb1vfIcRt75YQtvUq2dw1mlfAQtYxCnLgmi5G3nblReGaa1bjlX+6dkH+5ZbfKx/waY/vRNxypOyleY+x4Ph/YOSrX/Kxf+gLmIFgQyX7Vc9dWFhCQa54XyOtcG/Pw+Uevknc+f+OMMWJ8eEZ4tomgBzWe7d9/6aGycVVKD+P+GK8v3bZH9o9E/47wLjvr6FXyhlPX67OhEeKqxjxBsvWjn/XLLb8aDHwW+C3vMO6R+V1vERaGIffDomEiX5LH9k3qdU3vC2z+7g1HVhYJ4MqC7QcP9sk+A2xYXLziOWvlvOetV/JPxH1o0g38sKCd0aoJO04W6Gt9tvm12jJJdexEQuBtswgsYQRIImWh2w7S7sGs5D3BM5hw33FVkYTp5NTRISefyys5h7R7SamFQl5S6W6hkAsPOtoel7i3JrK3EOfGn736cIGA1mtEP6564KC+TP0aUcq3nrFB1ixLVg4hovjVu/drZDxK82QnRLgOWZmaFU32zkVknA/uf929zyhiVtsHIsFECiFSQe3mXw3KDx7qr6vf5KPFfT/r0GW+/YQcXPOzAbnu5wN1L4M04SXHr1FiEbVBJz3phacx5sMNieS+vnbPvjnvekTtE8dDlvgYv+q562YQurBzcT9Evq+8aZdGHSHdc5EkQGSJtG5ala4sHMALQnDVg30a3a0XXPzs249RQgXh/NyNu1TOU91Y6J130jp58fGrZyz6OBc7VUQvWbAwR5F1Xf/zAdnRl61IM5SmTe2ibFyZkt943jqN9BP9vOEXg3LHY8ORpBL0lYglC4mojT4TKWWhze4HxIvxQ/o2mikpOSWC7tfe/+ItShrrRXd/vntc/vcnBxUTv3bsxl5574s2V0gxxzFG33+wX67/Rf1nJso9EpR4/0u2qESqXvvOTw/qgimovf2sjTrWRLFpzNP9wzn58u175emBbJTuKLbnn3KInHvCzLlTexIWPv/94/2Biwq+hf/nJe5uR1B0PUoHmQ/fvO+A3PLooNF7lYDD+168ZcYlWAgw5/nD7kZQY1xYdB6/eeaik7n4xZt3yyNTgR8S6TCYUOu5AMJefS2IA7gkkklJsGVv5TNRpoI9djEgAOctltQKvTqJtF23pgtotZV0F9FYTNJmaNyRxFB4CfLOn2QqrYmpukUcj+tqI5ZIanKqJe7u0J18+Ar5wCu2+o4jL18+bH4vYCJtfIjYRvYaZOuLt+xR/W6UxocRAgNpR3KjH0mnfnIyEgOkDJCDqA3N6/972VZZv3x6oVHvHBCIz9+8W8lXLcFb3ZvQHYGXnODet+rS65wEqcXF1z0TqJcGQ4gX9w4GtRE477TcK9vnEMq+sbySXD7wfhvbfLQi7HpHhbHu8SxEzjlutbzhlEM0slyv0V8ifBBCotrMk+EJnlNRsk7SKoTo3BPWyLO3LNMofFDUtvYaaP2RQIEp4+Q1opi3PTooP3i4P1C6dOVvHadjMDxZlC/fvkd+vW96HrMgIkLMwqR60cdcue7ng0p4WIi96bRDKtdlEcsik2cJWULtmECSIb+vO2m9YgZhvTlkl6v2npGDsLNwzMZeXbjV2+GAnD+ya1yePJjR+YMsaWii0HCiIlrq//eyQ+tKoOjffdtH5XsPHNR7rte4b+QdbzljQ+Wv6SOE9cEAeZnpROX87IhUj0Xtb790+x7tp1/bsDIlv3vuobqr4TVkIJ+/abdiaNp4NzC2vCvPPmaVLox4DpgL9caKcWLR4yfV4llhHvKc8cwRpWfRRdR833Be81vYueA4chrWLk/KppUpzWPyZFJ+u2AEGq568KDRrtc7ztqoz0JtA5t/u32vzjW/xnOKjA6pYO2OFXkOF177tGSyrvMFtVhME+lqr+dKxLC0Sxj5UpuOqT3OItDRCMwzaa/GhmdQbSXjCYnFY9PEHR93pDLuqsKpJKlWtO66ZZaUssTk0psPyq5B85duRw/OHDrHx+OvzztCDlvXLWOZopKm2va9B/qEqLOfowv6VCJSJPvRiPx+9Z798pMdo5GSv9jmhbxA2r1EJXTmECI0vESqvEZEBwnOv9y6J7JMhujke8/ZLCds7tVtZc4FUaynv0a28PV798uBmi1fCBvkFIkMHz8+knx4VnYnZkS++JAiMyKqF9b4mLIV/5oT1ynprG0QLKQvc9X0h/VjLn/PPTz30GVKxBizeg1MSFy+7dEhlRAFOQWdesQK+f2XHSq/2jspX7lzr1GyqDc2EIJq0s51bvzFoFz9cJ8vIaH/RELf+fxN2nUw/+db91S0zPz9849eKRectqGysOQ4CP7Xp8gm14To1ZOtoPv+73v31x1D5jdz6rUnr9coPnPmzseHQ5ObqzFmDkIw3/X8TZqsWt0gdj97Zlz+/c69RjkrYfOAa/3uuVs0hwEZUDXW3m/RkH//wT7fXRN2G0hs9LDiWb/64X657ddDkZJb/fpKtP1PXnWYvteQSNaTxLGoJlnVrxGQIH/AezeysLjshl0q5zJtkOc1vUklqDzbYMd8ZOHK+4Odu+pGtBmpCPPVL0l386qU/PGrDleZFvP04afH5f4dI7KzP+u7KKUfG1akVFPPuPHORp4C8a9uyJTINzFZ9COxRM5YO9du+dWQXPvzgcAdM+RiJObyDaluvOMuuvZpeaY/o4SdiGEzNLkueWfhMh35Mx1De5xFYEEh0EGk3cPNla/FJBFPyL3pYwUAACAASURBVH/83onuJiHEXbfTpjLMMZNHMuNlteIsg0VNLpeXS27usz7uIkoUfvOFm3Sb/PZfD2vErraxbcrWfb1sfyUbx6+Wt52xccqNQjSZ8zs/7ZOxrLnrgudIAxHmQ+JFBiG9bMVyDW+bmv7x93zgTRLnqu+HxQERKrTtEDw+TER7ie6+siZqxN8hp0BjWq3xhezz4XvP2ZtVBrKjPyN8pIiWn3LEipkfoFxJLr3+GdVTmzSiYixcavXu9OUb9+3X63Rq4ykk2e6tZ2z0lV0RASQvAemRSbQSQvdX5x2hxBCHE2QkQY0xZfGHgwhJo14jWRgySATTTz/O/GIxB5H0SBrRzstv2KWJyjQS/95y+gZ53mHLK+cmsfYb9x1QPTeNyPdfvuaIGQtN/jsLWo67b/uIb4Sbuc8uAfMTiRVSjMf2oXk3H/UjD+mRd5+9aRYZJGGcSDb4N6OxqGKBk0526XgSea1tPJ/8XT2HFJ6j524lYr+1YkH5s11j8p2fHDTSRofdA9Hc1596iLz6uWvVOYXFFZKS2vbJH+xQsluv8b747RdultOPXDG1yHfkqgf65JoQaU31uXguCBag4X/RsavVfhSiTe4DOzB/9IqtuktS3dDPM1cJHPg1dvtYnILtl27bG3l3E7J+zIZeOee4VXLClmWVoAPz9HM37w5czHh94pm5+J3HzpIbIo1iNxTJmF/j28FuJbsh1e92Fpjf/clBueZnfRXLumaQdq8f3u675zwXNo/s31sEFhwCuvs2f/KYMLziXTH52gdOdYk7yakQdaLuyGKwvCnks9Ld06sMnw82FVRxlbn4pv1L3g4S0vmBVxwmR23okWt/NqAuC3/0ysNmYU70/O4nhutGcYj2EH2EtNKIIP3XXfvk8QOTRtEafsMHnCjmW8/cqFvJEKG7Hh+W2x8b0sjk7790qzp2VG/rIpPh44LtomkjWoo7DS4O9JuGK8R/3rXP/aget3rGqZD74MqCS0I1b2LrHNKO7RqE4OqH+mU0W5R3nrVplk6TRcGF1zxtTLwgXRCg2ggWiWKfvnpnJN2zKS7NOo5o5qtPXKukuV6CHAs5FodE4cIsMr0+gceHz9+mc4mENxJF/SKQEIGTDl+hi08irV6D9EKWv3r3Pk2A9WtEIMkz8PIqanMoeMk8/5hV8lsvgKy6Oj3u42pNIBzShS1k8fxT1qvDUG0jyZlIpp9sxDueuU7eBPeAw8a/37E3kj/22ceuljeeun5GvgnvPqQX/3rb3mh2ez5gIbf47Rdu0oUqz+qdjw1rgmptg5hC3Ov5kzNfSM7E6pUGmWXBH3Wnzm882b364GuO0LlDfsmqHvISZo/LR7/7lCYP12vort9+5vRu4s7+jFx07TORdiyQ/CHXOfdZa6Qbq9jhnBJ2z3GrlvgyQ8nB+N/7D/jmFeEk9Ue4gG1dLrc+OqgkudHGO5f3IrI05j7z9Fv3+V+7+jpIpf7yNYfPuDS7BezQIq8M8nVnR455Xr0I5kTsZFz4o6dkbCJvrGVv5N4h7inrOtMIdPY3nYxAh5N2D7pv/NHpLnHPTI47kHWVyqirTEELThBl9xJVldgXy+rjvtRdZbCwwwmGF+0//nCnHLI8JX9R8xIGV8gr+tzaYiyAjsUeyWlEN/l7SBnbu1EKcaCxf9cLNmpUiqjYLY8OyZ2PDWmUddOqlJ4fAldNxH65Z1yuvHF3JPcNdO1ES/nYMGMgw9wbdoAfef2RGi2ubthgfvv+mYl1ELM3n75BXv6ctfqx//5DffLw02O6sODctfIQfm+aYEefTjtipfzW2Zt018FrTOf/uf+AfgxNtq7n452iuxBbiFZvUVvN2sZYsnsCYTEt6sM5WMCwFU978sCkLtbqSYVY1LHtzo4NUfPqhksG8hAvau6HD3am7zhzY0UCwy4Mic/ebgkLvwtOJ4K7rnIKSA47Ut65kVuxQ1A7l1gEchz1DcL8yVlQU1OB5wKsuGdTZyb6CBkikbJaM0xU9t/u2KtSmWa0U7et0PmOfeYVN+7SpNpPveXoWafGUYadsXrFflg8/+mrDtdnnIXFj58cVVlNs2oPINdiQU5OCDsNLLrYbattf/OtJ+supphTJFezEPWke+Q7RLG4ZXHykhNW65zhHETSidaziGKhVz2/vX6xu3fdIwNyzSP9vs875/3TVx+muzv0B53+XAquEfGmDsXRG3t1x3RHf1alpmGtnr4d/T+7BUFz1jMg+M0XbJohUWSe/Nvtu+SuR/sjvdvD+un39+lUSnXvtlkEFgUCU26KFR7cwTc1TdwzEw5Z5w4vnC63nCv/nwh8IpmaytLj7+JTxH3pusogBYAQP2tLr9z66JB8894Dsm0qulk71kT82NatlRhADF503Cp5x1mbNBpO9Pvr9x7Qrf3wV757FaQQRO4gvJB9dJVonz3rST4mbzljoxa08RqyByQsN0RwnIAMkcjF1ixyCsifZwO3bnlCPn7B0TOkDfSfjydRo+ptfiKM7ztni+plISREG/nY8IF/3cnrZjmM/MNVTwU6alRjzbY8ch12BKobCwTIUZTkzHY/r5ASJCbIJ2ob0VYkLjf8fCDQVrBen0lM/fPfcCN6JKt97qbddYkdUU2kA0i/qhN7IdT/efc+3fYPW/QQRUZWwc4LkXTmB8Tca5yXbX3mEY05qtITkiinSA7OTH/yqsNn7A4xl4j4M2dNPOpZEHsuJjxjuDIhmTFpLKB5np67dVrKw++4f7BrRmVOxhrSDhFGHgQGFG+65J3HzuriDx/uF/7ULlZYpJ502Ar5g5dvVawYJ/DhXsPGyRSHv33dNi1cxnnZESCBkkV3bfvg/zyp0f7ahrc4+uuzjnIdc1gAfuGW3cZBCXaAzjxq2vIR+QiknfnijQOLgto+EZEnvyFokVVN3NHKczzuX5GKF9XcMO9F5rhp9WyKeX3sTUfPeDczznc/Pizfe7AvMBfH821ngVndfs08vWF7QwWcTOZF7TEmFR4bOa/9jUVgPhAolcpSLBS0xkGntwpxHxsddoi2o2nPF/KubRRE3hFJp9MadecNXFQf9/4l7SpDghQfDMjiZ370tJIiyPMnLnD9q6sbkTpcF2qJ+5rehBKM049cqVIQtOD4/5oWkSHSRmQR8g75xS+eD1u1/R+yh1c+Z90Mf3l00rgN0GeTxsfo5MOX6/0ic+E+2BX40c9cUl7Pzgxi/62fHNCdBo9IsCNAohvngLCTtMvvwZBz4yRSbckGSfvwd7YbR5jBA81wrS0n1yFaPZePsglOczmG6PD/ecmWWVpXsLvnSZe01iNHYddkIQC5oxGthHzWRs7R6uLRzlys9hKHRCBjYjFoKs3xqp8SvXxk19gMiROEmuq9SCeYA7ieEFlEtuU1FsO1icVEkCFWP90xZjwXIHQsECDJPA9//a0njZxfWFgyF5lL1Q3CSbS/GY1FAdFsEkuRLmHXB/n+4ntOmHV6SDsL3NpdFnaukCWxkFYZFDKi+6d3LubaT/IEWMh5OQrMvZc+a21dy9W//OYTutNX25DJkK9Bsi/9/8qd+4xlPMyV4zb3qqyK9yryKHabWJhUV5TlfYJEq7qha//qPfsCF3m80/4/e+cBHtV5pf+jNmoIUQQSvRsDNthgg3vB3U5x4hInjtOTTc/uZlP/6T2xHdc4TrLJprkkTtw7xTQD7sZgiulIAqHey4xm5v/8zugb7lxNuTMaSYDu2cdrB+7c8n3fvd97znnPe+DGz50QohBCL1zzTqOs2d4QV7a3r+Nq/T28fIQNrN886lYefq1Gm2/FMsaGIBFSvFZVL8b4T6sOyLod9RoYGSjLRSqaLmSuuSNwDI8AzZVQUPR1O68tHMzHDQP35qb6IHrtnR0dgnY7YXcaL5EKg+NOUYon1yPt7V3aOXWoykESrbnp7DKNjm4jirSiXDt9krr+yftn9FIYgGagEXdb6pQW3UQXUZNgYwLEEIFzEjEDkJBmhRvPJkTB3P0bDkdEU+EREz0kamXltxOB/tFjex0BGRYmIAYe/ilTKDATlXaEw4k2N/caDWzBXYfmYuQs2ZwAbFBk4LlSDGYAW6ggc2yvKCfg3mnnUs5PdBk1Equ6DRshyjnQNpyM62C8iNBk/uvySTJnXO8+AEjBPaQNlTpTSn2jhU46HWMM7l5erl15rUbvgE+fP76XigsSjii9sF6cZoDMeWPJaBKVhw/MfVGwjbNpaCBksXB8rfPHnAHWiEAm0wae8wM8OSf3/v2H9yTs4Mp7xG+gh1hpMji4v3p6f1K87FjriHeSa9BY60Btp1KQzHsAcLcqP3EOHHmAu53GgTzh9983XYEbjj6UGqhgDtgZCZc40dxvv3uqfpeYI1ShmAeiu6wlu9Tq1/+xq1cWh/mH802Ghe8lxau/X1UZ4aTFuxGcfBR3ALdkEimMJlhgldRlnXz/6mlKETSGs0nHY7IYiShl1FJAwTGSpAQRyKzwzKz9RL9POJAJDrDTZJi7TTTE21AVV/2JtUlmDEfb+l3fW90u967YJ+V1ztV6+voM/N4F7ukYRfccgz0C/u5urescDK32VJ49DNwpTuUEqMlogwb+HQiEO6kWFBQobcbb7VeqTMUQbcBEMRCRpHEjPCqxR1SZjy5p9u++Z1ov7W2KN4maWjcCImZwgqGNsMmZ7qLW6GOsyeRjTZEYtBA2L6QWabhj79SHggeydnbOMoWyRL+cGNzNs2aFsgtscETW4Bpb6Q03f2BWL142YIsoqQGJRMFpMgL3HF13OKrGQuPZm98O4KbQzokRtb903mgtbLQaFBNATaImJomuwXzNHl8gXd6gRq7TQZkw1wScfPXyyb1AG0CCYsMNu1AkShY6h87OuKKcgeFMEXG3ZmQAYVBbPrgkpGpkjOeD/sU8RuNXJxqveH/PXBFtJsppbUoG0KPZk9UMBSRaxireNS6aO1ILXI26DWvOStuJ9luKMRkvsh9W4x2HRpEOo5Cda9A0iSwKWvNGcQmqjF1OlgzaE2/U9JoD5P++esUUBW4UI1IA7zSDlug5KHalkyjfq9ueL5edVSENfjJrdCi2N1z71kO7eykckXmBssac8n1DmpF3MZ50qbkvHNlPXzBeFk0drsEOiqrpQ2B3OPmukU2ySlRS5I6GuhO1LAItn186UaV8zcoH+Nc0e2VzRZtmBZFd7Q+Hn+82zhHvgTHeyyc31Sr1Mt41caz4ltozi4++ekieeuOwYypSonXg9O9zPbkqEemaOwLH7AgEAhppP1ai7YxzGLg3NdYHiaob+Uc8D/4hfeDx9LSqDgQkIzNbbl1WNSQj7oAb+KmkqKGDQDkxYJuiQmTsrB9jBjiaqgzghW53RE7YzOCC84+TVu0AC4piiYQTiUMukc3VDu0WTI5e8Ikjgb61EyMaTkQdvWI2EygnyAoaOs+YIo/87NoZkdrrgaBunqT5eR421s9fhC53oTo5qJNYObts7lAH7IDga//Y2WuzjnXPbMK0VKfA0roRQlMi2kf0EGoSGyZrvLrFKxV1nXFVUqzXQjkCp4yIKMo/qLsABNMB4D99wQSNQtsNjXY67vaFm/+FiyaGJTZ3VLVr0xtrzQFjTjGo6SFg7mFLZZtG+uN17HSyfmIdo/QAauAtB3znPVMj5o+/IwOFAxGNihHv+tBk6KZqipTJ3ADE4hlAEVBtFJM4lrH/wSN7BD4yjjmgiYJSnJmDjZ1S3Qwf0plThZNEJoAoNLQtsk7bqGfp+fkP3ze9V1Euai7QlezrjPeFZ+Q+cK7+vj5xhNnJfOGosx4oRMdB/enj+8LvKpQ+6DmMgdW+8+/dvYIG/J7gBuAaNaR7V1Y6VsrCcWAesrIypLKe7qqVQsGm3XBI33tqSUR2hOAFGQIKahMZaxAHiCyd1WEy3ZSh6r26t1mdtnQV/Jp7QnIVJ9X6zdtT3SG/W1UZtwice55Wki//c+UU8VgcbUD/vcv3yaYD6alxSDR21r/35Hi0MUzULljJnMg91h2BQRoB5bZ3I8Zy9HPbzRBFRNwB7ei48+9uX7c2b4DbnpGRqYCHiHtmVo7ctqJmSKrKoM7ygcVjNYVLFB15OqMAw4ZGBMguRUja1hRhmkFno/jWu6YIwJcNkkI+J5sNRaakq+dNGKZgmag2m3u0CA0bIGl5e/fN7z/irOCTdPxl80fLVfNL9FpIP3KfqJNYNyC42VYjSgqvHECBwTfmn0BA5LsP747g8LNxERnl7+3nIJLnxJEhQkf06cuXTIpwIABHOEUU/tElGKzIGsbggFK89jBZgSj8XPv3w1rkyVgDpMgG4KA40VOP9T1iHfzqAzNVBtFqRBf/9Wq1vLynbxvxr66fqR0fMehU96xASejIlXACAfdWni1jTqSfmot0R9tjjQNg5OtXRWq3My9EmymMdAaNj5wdYAtINvrWFNhynlhm1iFg2DoW8KlZR1BcdIroKN1zEpqOoQK1bkejo6JhIvpkrqDYkXGCk25tTEYRMevMakSpiVbbI9VQiuB+wz3nnUT+MB1GrQM0QBxcFJ9wGoyh/AS9wx6YiPY94RkBpqxvagOod3FSWDxldJ7852WTtdYCB/NvL1bJqzHog3x30JW3UnfIKpGpS6SAZJ7JAOHP2Pji/D1rDqcMpxH6DXQda7aqL+NNp20yjUb2lazL8p65tq91ggUUjzOW7DE8s5EPNvfw2t5Guf/FSjnU6KxuqS/3bv8tNNqcnOxwK/Z0nts9lzsCAzECYF3qOo8lCwP3utrqINKPGZl0ZsoSOqYC2qHLEHUHxNM5NTM7R25bPvSAOxs2ygqkgImY/2FVSNrMRI/ZbD52zngh0m01wD0dEK3FkTPH5ss3e2T6OAfFVIk6ehqNa+4BQEJzDqgP0dLPbGaABOg0ViDCsV/++46EXFiedeKoPNUYZhPnd2ziy+DRWpAfTgQAyWrwsuHAs4kSsWeD5Vz8GRF7q+G4EIG0b0Rs9r99oSJmyphnApDPGJOvUpKMuR1QJHoJoc/AIYY7m8gYS7tzwW9w3pA8TFVKLho9hPNSnAYg60ukj43eKJUAwMmywFm3mjUib/6cKDtrllqGgTIAIbxvq//C9aGp2CkSie6Jtfvx88ZrIylzPvjVdnALaCrMzZTZ4wplwaRh2hTMHk1OdC2ybfDUdx1OzCum8JVicr4T0bopR6sVgbf+2OuRDZjICPziupl6a9BjUExKNiMR7bl4p+j5QCE6Ouffs+mzE52+fkmpAK6tRlSeJmrG4GBDVTJqL9G+f9Guz+++fMlEmV0Wcl6g9MWqceFbCNXEminCoabQlzqOZOktfOPIJpBV4NsZ6UaH7pbvBTQWaDg4dE6CCtGek2Jdxtma2cEhIOPKXkLdwuiiHCkZ5tEsD/dm8+t7nfbJ1w/L46/TUXjgC+tc4J7oK+H+/dE8AsditJ3xDAP3xoY6dfbRb8/LKxCvt0sjlJmZIRBPwWpeXr5k5XjktuXVcqD+2PJQ+rp4+NCyGRHxoJiUDaKi/kgKl8K7608f26sREZu0tXsoH2GizCg3EFUiqgatJJ4BMk6eWCjvO22sTByZqxFfJO4o9CSWzKabRfFwdobSOQBtAKGTJkRG8N6patdCu0RGhPHGM8qU364bYnmrPPTK4V4pcTZPtJCthiNy3/oqfTZ0u1GLqWn1yS1P7+/FNdcMxpJSwZGxGmMGNz1WpBUteeQTrTKXiZ7J/vf4HwAjgEUigz5g2sqbY4nGsYmjAuGULmG9DnP235dNljm2KCub+GNv1GrhZl8MKVC6amLQFZ58s06f1xiAgPoE1ozVcBr+/Vq1owhpX+7Peh80iUJpxhhOLNFslESSNYptWRvWtX/rMweUlmKMsYezzdqzcqSTvZbqxC+vkM0V8fXdAeumLgVuP/Q5ewdWQ3+x3gOFknDhrZFe4+wZmgzUt3QY7/Enzx+vDjDUFChCVgNw0uQNAG+1Xz97IMLJA3jynYL+ReQbxzZeB1POBVimydJVPZKwgGTmjHWrexDft8ye71tmpoJeePjMtTG+iVDY4MOnYjgDZO6g4Ewclas0lmiN0MiwrtjaIOt3Neq8OKk/gWJJBnNYHs2kRqoUqLXbaSr3a/1NVVOX/H7FPtl+MD19BpK5H7o4ZqPn7irLJDNs7rH9NAIGiKOKaAwGSXZ2VlgZ0XppilJhkqTqiPfTYyQ8rYXjXqcc9yy6pGqU3acfTaLtPDgDQgSeiPvtSpUZOjrubPSnTi7SjQuwiK40KjBWmkUs2gcFZgAQQ6lhA/qvyyYr/xPFDrr2RYtuspFAcwFgEXlB1QHtZu6FiE9Du0/5nWwIAG073SLazAM0KS5NZNwbzV3YcIh4kq638+LZeG6+YWYE8AFMEJUC5BM5Y3Olg+Vf1x9SSUw7wEXKjdS8VRmCe0tUTIhj8vFzxyktKRrw4jrcS+ifgP6bqLgWXdOKoAerck9QjRLZHTeeEKF2wvmJskJVIrOQivHMqGJYVVQ4D1x0eN1QqPpiHztnXNiJZJ3937pDAo/WGA4oknIRH7FAUGU+yUQk64ywrjVamSHapM0h9VvlH4l2mnlkfojg4pg6Kda2jxHqPNcvGSuTRoUiw5wPOUh79gJw9vFzxmutiOnkaj0X0U9f95H1wxpiTMwaAtTx37y/Rj0p1nzhoDIfZKAAsbwfVqef35Edw5GwGjUhOLHWe4eOBxUF5wYantMC7nhriTm7euEYWTpnlGYT6dbKO2813mNqa8hOWA3+OnQWYzwrjhMBBiQ/oaPZC+d5/fh28X1j3seP8GgmEzoRRg0NoLjAkyl5OVnqXNrVbOzPw3jg5EBp6YvxPpIdIQs4YUSu3qP92qwp6mTo+EutCxmPeBs/TtGVC0ark55OwG6ek7V6xzN7BMrMQBv5CWrg3ALVgR5593oRIxDke92tFG/97lvCfiaHluPJCdVjGADQU5Ta3e2POD7RyJJlgg9vvUai36T778PAva2tJZiZkSleb6c2XOpob5dAoFvy8wsVvAPmeUEDkqER96EE3NlcLtd29CW6HB7cWCXrbA072IguPHGkNh2xGlFOwJCJmlEw94vrZ+oHHPkxuvbZtdvZPE6aWCjzJw6T6WMLhCZH0aI/yS4GJwoZOCBwMIlqA1TYmAAnTR2RaVjS1N+8akpEcRgbGPJ1FHWRUaD4FtULQJgdOPHuQGf46NnjIhRN2AB/8MjehPJ9gHeij1ctGB2xsXId5BPhnvPf9a3dqmDS1AmPLaDpaDZinpNoGVG9RKDmB1cfKRzEASDTwZwCwlL11AHOHzt3XMRGbigt0IoSdQiNd8+srR+9f7o6fABoGrPgDFmLHOEgM35WY42SQUhUyMlaBOCxTgFXvB9ElYko4uwBuMnuJOoATHYIighAyYAjNOPRjgewJmusKahk1GWY2g7era8+8E4vR4IoLmCUCOsSC62GawKqcZzIrMEjr28LrSHWigHwvO+52RnS3OGPW6TMMxLdv/GscUrBeP7tOnnqzcjGZFwToEihpNUAxA+/WhN2YHAwKAaH0sMYkz1LB02GyDXzgPY6VLifPbkv3PHW3A9ric669kJqa/0AY6o9CS6YINmZopnE57ZE9gFg7RAxx2knwk0kvygPueFkZzvyeOYJ59RJrZCTK/F94f6gDkH14/ntwRHeJ7It8NP31XXGpMwhXHDe7JH6PYSvHu9R+Z6YoAPfGiiW/G+cBZxNq/H3tS1eqW31ykMbD8rOqoGPuHM/bgdVJyvKPaZfRoBup4GQiEogAZgGwEMHJ/rOB4dou9ZyBp31PSC7lOPxKAaEkTKY0pERqjJE1o0Gs35AvF7JyCRVmakR+GzaG2dma8S9onHg+XT9MvEOTgqvEx7urLICBbAAUUC31YzEIxug1dbtbJRHX6sJb7BsWDQO4YNMKjxaBBzu99I5IyXPk6mcR2gaABuAEICCiDs8VI1y9qSRTcST+yjKz1K6jH2D+PFje1XPO54RATUylQBfMgvRit8AGh8/d3yEjKHyo18+LJ4smiqN0c2O5yNyaC90BPjwjFAErMb4/vDRvY4KwZgX6DoG9JmIf7SCPgfTHPMQePQXzB4pw/OzNHrI8xAZTzYqbb0A0VXqA6xgwMgfcv6+GHxtinU5N/UJZBXsdKzvvXdaLzWZeO3WWW+jC7O12BX+LZFq6C1koABi+TkUsYfumrWNA5BIlg/1kc+cPyEcaeW3AFKKaKMpiSQaE9Y8iiQ4hOZeKEJGLjWasQbPnhWK+IcLBb0BgX6CDGFf5tdcDzWjD581TusweH95n6KpOvGOQ8myGhQ1sjpG3QcZSYpYWe9ofuOMpcMYL2pNeF8ZfwpO7e8rAYerF4UkHq3G85isFc4cRfFE73EooK3Yvx04dlDjcNZwMInQU2gL6Oc3OPqY+Z7BwGBu+N/8ljXNfdpVqLjv258vTylLE28McU6ZG6hXqFaRNbFKp7JGcFIJWFDfY+/XYc6NshXOssma8ufGqcZJV5DuDxXUt3sD0t7lV7oha4b/ze/te0t1c5fAb99c3iyN7T7HjdLSsWas53CBe7pH1D2foxEAtPv9SnXBsXUSASdanp2TLbQM81K76TDanpUZAu2Yz+vTQLaT6zl6jiQPwgG5/0uLQltcXV11kP8IFahmSbeP4lRSAiGeIcoyqvGekSl3DCHgzoZBdPTGs8qUlgJXFiqDXSqPUSRNjyqCtZiIdDERVKJ3GDKQNHlhk4JfHS/VzUZIFJ80MpsF54L7DX3FbGLWDY3oHmCEIiuifNYoFhvMf92/M0IO0L5eiAZB4yHNzfFvHmhVjmq0yCk8fTqzWtPIbGCkxgH/6IOjRAOfF6qG3YiyES0nQmo1Nr+7lpUnjNbyG3vUGFAN0Emk2Z3ke6LjSFRydGGORreSLZi0X4/3DB1u+MLWOUK6kqxIX2QYOffHzg11IGUdknmAh209J3N224dm9aIZwhOvVQAAIABJREFUMX+ALe7DGMeeUFogU8fkKf2E/gVji6LTS6zPyfVwFONlDt7V0/DI0GRYc8jvUaydbIEh10apA7lWehgYg04CfSuaQVdiDfE7Y2RRHthY1Yvekeya4XjmdsbYAu3SCQCkmJSiY7vTz7E46D+7bkZEZg3nkEZmoVqWkEIToDiU9TvcZ1oI5wQ84zzzvvL9oCj0ry/2lpcEMPO+k3W0rtnnttTpPWKMJw4p9RX2e482fjh8zNfCqTR3y9DOz9QDYVyPb5x+33r+m4L03JwMee+pY3o5nQQ0fv7k/n7rkGycjDnjC5QGSKbAAHjWLd9xKEax6F3QZW44ozSiJoh7pnCazB+OEqAdmlm02h4Uj+xBji3lzfK3dRUD3nTJPpcucE/l6+D+pi8joHRuH0wQf1JZ7xC1K1Qb4yTazvEErQDtBLa7OrsGFbRnZWZpxuDP/zG/B7jXHg4WFISKGYmyQ5Vh84S7hrfB1xrCvz8oQyriThQPWUWjnmKnvlgXn1XOzPw5YAjwa3ieJtJJO3EUIWLJpDEr0FGIfhPlgcYAfWDD7qa4KiZsMPApAdZWI3r+zX/uiss9BhgQeWMThRYA6I7V6h2FjHNOAByGwqxEjyi4gzdOtJ3I7COv1sjqHQ1RlW8AKqTe7YoybICMl7W1ebQXnHn5wdXTwhrMZIhwbOggmy7Ztr58WOL9ljlCt5xIozHG763yFvn9qoN9Ah9Ewf/z0kkaDWdMiN7/ZV1VxMcNEHnrB2f1Sv0T4SVDYgUfgKbPLp2o1C0ndRTmecicfPffe2I6itA9oAohbWocXWTxbn/ugDp8yRoRYdYvRdmmAykO58+f3BcVhHNNegvQY8A4DkQ9H36tWosc06HRz31AxQFsY6xP9PGjafNzD8g84jwbA9jh3NPJE4PCRsSWyOxPHtsrh5r6LhDANwuwbYqv/7TmoH5jojlO8PB5FmtNABF1wCeGw/TFiybq2iOrgBMdSy0LQE62g6AE0WTW3G9XVkpFfWdc+U/m+QsXT9QmVtZ3hzoh1k40A2CTxWR++yLfyrl5BwDtZLXIGkCj4QvIc5JtZDzsmRrWGgEKCpRNbwHOhf6+U07+N66aEvHMXOOFrbVy34sVgxZpN2PtAvdkv1bu8SmPgEbZA9Lt9yekxsS6BpSXEGYhZh5fbNgA/azsbI3sA/YT/SblZ0vwQ+6FbEFOdrb88VPzQsirsbEuSDMFHibgpyA1S3lDJCAg7xcWFkp7e4gecPeaRqlsOnbE6vsykEQZ6eQHH5YPP8CGTSlaGh0gRvt4q0wZWs33vlCpFBd4tyh5kP7dUhHiHcdKx5tiVzZ+PvxEkUlL0wAonrHxE5GimNVqRMBueWZ/zEgmhWHIA/KcmsI91Ca/XVkRE0BDxYD2Y6JvAJ0397dKa1e3OjlEXAHRsQr3xhV75IYz0KSPVL5BnvHRN2oSbkY8H86DMcA6vHMidsnqfvdlfaTyW+glRNxxXowxfmu2N+rm3xcjin3FyaMVXAFc73i+vFcBLVSDn147oxcQh1Ot9QwWbXs+DkTvcbIAWFaDEkMaH547mR6MeX+7slUdOrToY0llEpVFpcmqJgNfmHciWXlN7nHOhEK5YXFpRLQdhRw42NEkUxkfIsi0vTfGO8rz42ynw3CQUA6CEqQqRD3c/WjPx/uOw0WPCGM427xDOMQAe9R3eE9x+qGTpYPKw3tEPQqOFGsQeUfOH82g1KAUZS0mh9ry0yf26TeKupgvXzpJ548CZ4ryYxUp853hXIY6QrT6+S11CburWpvCmXskq6OZmhejK+zwPWaeAfeowaSSzbGPB/NFcfxZs0ZosTBOWqygDkEMMgtkbs33EseWWp5ENTZcl7n5ybUzNONrrKndJ4++WiXPvRXKdgyWkY330D3VVZUZrCkYOtelIajfr9x0KGn9DaABygSuPYB2v39QQTuTDAPG09Mz4Y+fnBv6lNTWVAVzAO4Bvx6QiZZ7V2cPXcavdBn+rjsgcs/apiHBcSdSQ1MSFEyIEBEVYmOPJf8GIPrQGWURWu5shrc9V66Ni0wjHwAPcnfWBifWt48JoRU34BiwxEcejjKc+ESbNXJugCyAkdVoiEQn0VibFiAK/WUAGKlbot6miVK0L8N33jNNAYnh0RNxwjlgkwSYotnO5h0r4sZxFKZyDqv98+VqeWFb/OY/zMXXrpgiM0uPyEhC76DLol3B4mj8qhHl/FLP3Jr7Y5xoehOL1uHkOaAeUOBIQyPeaqJ5rFf7moHq8uNrpvdSy6Bb6wMbqnrJdgJKppTky6zSfF2PpPXh4xM5RhHkwjmjwtKc0B0AYMyR1QGw3j/nI+1PwZ6JjvP3UHrsMolOnhsg+e5TS5QeZq13gCsfq4CYgsFvXDk1Qk+bsQdAOgFTTu6LqPBXLw+pMzEWzC/vcDTjvYO2wzMYY5z/vv6QglJAIooygDjmlWhtXw3Hggj6+SeOUEcLhSTmIFbGCiebjqjWIkl42F+57x11AukoTS0QwQUoc0jDRjMt2J01QjNzOCSqerT2kKoJJQLVOAc3nlkaka1inKAQwjO3G+dfOnekXDl/tFL/UJ5JRa0o2nOQQh9blKNZFeYNChSBHfs3iALXa08v1boQY6w1aFxOjPqIzy+dGPG+7q9tl7+urZBtldHH2Ml503EMdW9EAOn/4po7Av01AkTZCSiHWB/Oikn7ei9g3lxPKCve1dXV745CvPvl+wyNncg/FgbuRscdyUeVfaR7ao/GJQUAWgyJVGRQ5I6VdVLeePzLQRIhB9CiBoDRCv5fUaTczIDbaTX8OdHf379QqWlyw1ElEkp6OZa+MeCDgjk2QoAxx7EhROOK2yebDAHKNvYujBSQkbqOtjFOGpUrnzx/glJyuB7XIYoWLVLJ9dh4adFujZZCbYH/PWFknm78cKWhvcTaiKePzdfCRGsjEs79h9UHVZUmnoOCXCUa5UZKkY17/c5GuW/j4ZjFYX19idP5e4qcP3dhZKt1VDEAY5vKU1OGYN6Itl9y0igFQzgCP358b9QukqMKs+Vn1/Xu2AqthpbxsWhKRBlZm8ypyiX6A1qsCJWMtc+f3/zM/oQRa5w1ouOMgzHA1A8e3eNIF9s6FwDeJTOGa1GqVRoU0AhXPZrqSkjHfYRKNJoIKGuW94OmWonAo9O1YG3cRVE4tS44t9EMcE+mhOi31aDuLH+7QYEhEWqeEUrJaxYJRqf3Yz+OwlDGzdBkiBhTSA9lKZrhcNKEyarlzvftW//cpZkXKDfQX3YcapcHXqrqJXlpzkm0HanYkyaGagv4Nj37Vl0vhzHaPRCQAARbezgQHGFsaXRnN7KgFHVCb8HJMAGQWN+2ZMfS1DYRLCFbTbdXq5QrmR3mlW+/cSrZQ3/x5D7HUrKsI5N5Nff31oFm+e3yfULkfbAMPABwd6PtgzUDQ+O6IW32xKox6RyNELedgtQc8aE84x9cMRbeNToUc09YGLi3NDcGAei5uSEPQwtRgwFNS4QKU/3aOXUoyUHaKQ00xSFiY5dvNAsGYANNxHQNNH9OZJ0iLqKhFMIRffv+o3tiRqOJzMCFB5SYdthPvFnjSBubyBxRLzZlq1FARiQ0Go2E6CcAzCg1oAhCBCuWEeGEc0mGwRhgh42LzYmMBLSeeEWWSM998aJJKitoNZQhkHSLJ7OITjT0DcO5BpwRvUp3UWo6PwTWcxG5/NT5E1RC0RjFy/CLU6VpMO8fPKMsnAWhyJVW7dHmG57tLVE47vBzAe6JuviaewZEAsDOnjVCATC0qLuWVcQtgOa3KI9AU7Fq2FO/QYYmGYOeQfEnVDYrfQPHGOWnWNF2ohdfu3JyBGeYaCmFoxSQpsNwpH58zYxwlHVLBYXeVTG74fLenDatSD59fqQk5NodjaqpftUpJTrOOM1ffWBnL3nWVO4Z6gtg26xD1gw1KrEKihljAgpwu60GFZB1C9WHTBrriIxdNHCMg3LG9GLNLvDfvLuo+DA+TihuBFFwbqy0La5DB9to9Th8Z6ArGdDM9fg24fjYlXNSGUN+QwaCTASUMebYCtwZD5wja6M16EVQ2Gg05cToYE2HX5Pd5L7XbK+VP606kDYn08l9mGOoeQNAhDLzbqQ9mbFzj01uBAYDtHOHAHf2NIRaBhu0cz9ktYi4m0hTGLg31NcEDZo3HVO1ipYUQRD5QeTeMvTjejsR9+O8AROggIgQdBUMIEn78affqo35sQQQnD59uPLcrUa0HQrCd94bKqaENvPLp2J3MAWYmig/snjoxpsCtUTLnmjYh84s0+i51WIBOQrKPn7OuDDQJ9L9Pw/ujOmcmI3qK5dMFugGduP3RNCgHMSLmiOvhgKP3X72xD6VhIu1ieNMoXxjjfazUTKe6YqiwSNGQQbqQLrOaX3OaMCdiDMAKBXgiPPzgcWl6swAUMhYkLmINf44PHfdNDuCpsL9sU5RK7Fr7sdaczwHTp9pdgQVK1pxnvX3rBkcW0CjMe6TwmlrQ7NE65y/x8H90sWTIuQk+fNEEVwix99977TwJXA6iTYTcU8XmCOqjJZ+6NshWiT853WxqWqAsqlj8pXHbjXee7JXAGb47zXNXvn2v3Y7GZ64x8CXRiGGQnYMsP6rp/bHjQLjNNx4Zlmv7tDQ4mhGBP2KuVzR01E42g1QJApoN7UtZOVw2pzSV1Snf8Fo1X43Robo7hXlGum3GmOKYo3pIGw93mRXoC321XBkAOc431DTTGaUjX/J9GJtMmdtvPTY6zXK//ei9JDACN785JrpEY6pChW8cmhA+e0hgQq6yYpiAY2y91V8P9HDu39/zIxAUAO9SLeyLPT/9fneocXQVCmRPnufL3QMnADQrsC9xyxUmVrtnEpUnch7dk6OMBmIzLe2tqh3Tag+IzNHfr28WiqOc6oMm9T7Fo1V6UaMSA1pa6KY8QyKyqcviIymwgdm80X3nA84G12s1txaOHjNDI1GASjg/ALCnG4wRHbYXK18Su73npUVvSJSvFukcCncMtFPQB8AMp4RzaeQ1V6syG/YgInYc55YxnUpSkMlw2qApp8+sTdmip1jkUWDr1qQG4pW8xsyIU46wjp9P9GrJiockidslBVvN2iEM1F9gdPzw33+7NIJylc2pvrlKyviPnu087NOkAxVxYq8LDnY0KUFnomAEF1bDeA2540mBxnrmVgvUHNoVU8ocHN5SDo0UUMg+L50IKYWwxi/vTtOobb9HnCQkaX8jwsmRBSj8r5sr2pTecJYDhDbycfPGx/BJcdRgSICTSZdxntlMm9QNJ7fUt9LS99+LZxRtNyt7xXZuSc31WomD2cABwAHqa8GhYSCSfjTGAWpUHAS0fHgxEPHsgJRHGcoKABkxpIAB++N3XAq6bxKx17+m/eJ6Dd8b6cNxy6fP1q/AVZ1Fsb3188eiJAxNdeGBkQmwBRPmz9nrby8p0kDDDiMTr+v1mdiLSETS30FgRZqgnBC+N5j/N17Ty2JcHT4Xt389H5HfH7OQQCGOgkCPsaqGrvkj6v2y9sV/cdvNzJ4VrAOXdblsvf1zTuOfh8Iil8F1APi78GKWtCZRTbG0qE0lUcOBsXr8znWWU/lEsfKb8DlocZRR74BYeDe1tqs7j8DDnAP8dozw/9NA6YcrR4PAffyhr5LkR3NA0cU83+umCJE5zC6KaKSQUo3nsGlBDjbqSp81Cl0JXDxxzWH5KXd0UEC/HSjdEHK/5m36sINTpyMF5Gsm84a14s7fttzB3px6lE14V5pMITxDhK5omlNPGMzZPO1Ak9zPDSXBxLw8QFeRMI+e2EkLYDn/eXT+xV8RjM2awAvOsrGoWfTRkIx0bw4GTuOIRpNEaBVMcc4I1wjHRF4agrI5LCxG6PQk+LaZKQQcS4XTC5S2glAjC6KSD8CwBN1dGXejcSpuQeek0hkrKJCcxygiygjwJQMCLr2RJO3HYx/Xd6pkOMVqQUO4KdbaywFEuvc4bBRJPvhM8dFZHxYu4BOnMZN5S0xs2JE/HGMrUCO8SJSaqU4OF0v0Y4D0H3dIt/n1DEAsH/ivPG96lOQ6eS7AniDykR0u69GgOGms8eFueJcA7qZAZ2xzg9d570LSyIiwABwCpvh4ZMhvH9DaA3aDUoOzahM4TzOAnKXsWp9ot2DXfufY/hu/OKp/VGdDr5x6KdbGx9Zz8tvoSNt3NOkXXD5njhRNeIdIMgCYKeoPzsrUwtycULg3PN9ov8B82mlFDIuOF6JxtncI99z6FOmEzB/vqe6XW59apd29U2nHaEHEFmH40utmwvW0znGx8W5egA7gV1wor0ZEVrjRkY8JUevRz2m2+dLuI8dF+OZ4CHA5ATUrbUkEcCdv4QW09XVqQd2dob4nhQG8CONxgcz5M4Xao97VRkACRxVw6NGHhHFk0RUBn5HoRLSX1bjYw5YQMaIokEcAbvxcYbbbvi6qDPAe04GzMGhv+mssghQyHVoj27fTKErEF02soQAjO89vCchOGUzoeDLGgXSdRII6iaIpGG8zS9Wl1mi2rc8cyBm1A/Nd8CidSMkPf2jR/cm5FVzf2xGpnEVDhTqOfZIG/OHbrlx2MwcEUkmqh8vk+D0I4ID8q13haT9jBH1g04FXcWJAdqhclEYSuScwmAinfzeSfQwRAObGNHwh2ggjuIzb9XGpIwwhpNH56oaCeegwyNKMqilAHriGeCT+gur5GEiCUJzPuovoFmwBui4a9USB7Sjz8294yDHo7vg5KAdbgxngd/ct74qoXY7gBwgY9YQ58CRs2di4P7/mhoC2hr3RLMBs4nobmQxuD+yPVZjnXIu0tBQwmJJrDpZNxzDXQHAoXAY7jfOAHU0sep3zLnhjDOH9mwN80gUnnujvsAOTLkmRcnIoBpZQ96lf79ak5S2OusOuoy1cyrgm29qtJ4YPF9IDWeslBXnxszg8+3BMYdugypMh9ev9UWsJeaXqBbjT1do5omMD9Q0HHyuwXeINWQUx7g/5pG+GFYLvV91Cd8V8xucHGRvTUaU9Uqn1JufoCdHYqqNkzWh0XU8DXjrmZnqhGiEyTV3BOwjAKjuDgV243UPVc3xbABn8opDdDMFtA+UeszRPsnKdsmOrCc5AtzbmoNBPCl/twrNFxUND0vgdHt9Kg+p3aoCwSEhB4k2L5FXYwAiokOJIiVs2pedDA8zsgGSOQ98zK8+uDMquGIj4CMNKOObvKu6XYuYkonynjKZD31ZL1CNigFdSY0Bnq85fayCILN5A75QNkm0IZBeR5HDyjPlvCatn0jSkOfDaYDLb7X6Vp/8+rkDUSUdAS44JHBGrS3HKUi1tn5n/wFAsNExF2yg/APQAzAQsSXyy/Oj8PF2RWtEpJcaAShNdrUbgDvNc4gs9tW4x69cMknmWpoPOaVTcG2eZf7EYao0gYNR1dQlz26u14I7p2uF5//2u6f26kBJkSb0BVRQ7MZ9Q3GBG33mzOHS5Qsq6IVTnui94FzIdyKXau1zsL+2U+5YVh5VgpB1iZMzZrhHZozJV9BOIaC1Wy9rlV4Jy7c2yMZdTXHBN3P/7XdNjaCRAfooHH96U134cQExrBHWT0FuaP3kZYfWEH9m/o5rb9zdLFAXrBCKjBSUF2NIlRJlTURD4b0w34BoawwQ+fV/xK8/cbI2GT8oHNCrjBEtXrkterM06znRJKcmxlpsaf6ebxbZDqh2dseda5puyxxvamGg2CRTV0BNBZkiK1WHIk+c91i1Gcwb38VL543qtX7s48V98a6TfQKMU6jNO8Vc07l1eD6gPVczIOYe+A0ZI57F1GlAVfzU+ajZHBEJYO/EqeGb5ZR2N39CoXzCEnHHKV+9rU7+b3X0ZlNO5p9jAFYYjiiZdeWthwjsTk/hHjfURqAHtIMPnWioG/Cek50T8nodGFF8Lx1R/X5H13BwymP+EC1MtY1hGLi3tjQGeZ29Xq/SZQzHnZeaP+MfeDZdPp/8Zm2zHDzOGzCxqb3fEi2B247EWaKOnqxPolmkZ62bi1k9pONpnhLNUJ1BWQLgoBKHu2I3FYm1GnE4AMRWxQ6OpeiTYktjbECfPG9CRAOk362q1IhyokAO1yDNblVF4byoyEA5IDsRzwAojBFFalaDLnLH89GBO1kBHCkr6OO3gEZ0rofnZUlRfrb+myZU0FCgHnCPw3KzNdVs1QwncsWzAlKtGz7FxTeeURaRmjY8+kdeT9wYyulXgsY3RC4NZQNgAGUAhY14PHEcCihXtKgnO0AGCNC66UCLY9Bu7hEgzBxYZRRZ36Fiw/oI1Qs+uxQy0z1zyYxiBR4AEPoRxKI22ccCEE5n04vnjQxfE2oFTbca2n3i94e2A+Yp35Ol8wcAol08YMk6fwb87a3tlFXbGhxlGoiOfm7phAiaDA4Ha2jX4Q4pys+S4XnZCs649siCHF1LrB3uHeBv7R7LGEAtQoawyyKhaG8ORhQa5zKRWo/SK8oK5IsXT4potmPGkQzcD1OQzLTPA44vPRRwEoz9eV2ob0Mimgjgju/LkunDe/UBoNjyxXcao+qTe7Iy5GtXTdEeAxgRbvjgAN5kDBUcFLCsawHg/sNH9sQtbuZ4nA3mBqqdXc0qmXuwHsu3Eif3kdeqtcET/5t3hXfE9P8wx+MMUK9E8b1TGzssS77+rmkyoiBEq8PBf/SVQ/LkG6k3atMIe1aPMgx0GFcZxul0DOnjVB7c6wy0m4HSLHd2jnb8dGJdXV4XtNsGisao9vELA/fm5vogso+81HhUWhncY0hB8kEKAfduuWt1g1Q2Dq6upZNF0JdjkByDhmAsVjObaNeAQgAosxeIciwqCr+LUvzJAqdg0KjBAKAohk0UvbZfPxZwR5fdumFQCEd7csCY2RAA904aGMUC7qSZ/3dNpXKe41kqwB16DAWxduC+p7pDASa0HQAXWQA7wIt1L4DGf79SHdFQi0j2R84ZFy4QDBWoNmk0zanaipN1BzCEkjNz7JGIHGBm+dv1SjshEmy1kQXZKglHtuOkCaGOtQD9NTsaZGdVuyOFCvt94TRAzbBKgXIMDhTrnQg2ChZ5nkyZN36YAr2TJhZqVPu1vS2qxIKzlkzCno65OMWsISKhUMcaO7qlvSuUzaPzAal6pPXizSXvB51euced1R2O9Pu5dxrZWPntnOdAfac6DWYN4fRao/rx5jMaNxyKBCowxshikDlzUoDJ+w8v2k7V4lz0kfjN8vKkItTR7p33g6wSjpsxCqNxxBI57RxPcTjZHntwIJS9qI8qJYtzeMsNs8STHdpXcDhxmgG7yRjfVfpb2IH7Dx7Zk7Aw2hQ1E32HgsJYO53naPfIWOFMoTT26t4jFDWe8IyZIclLa/CGrC2F09C6nBiqGhLslq+9a4acOH6YOgQtHd3yl7Xlsv6deieniDhGo+wZSMvlSDbFgw6joElfyP3B8TcCgaB0dHamFAVX+lWOJ6HeP9LjFKQiiJKMmXUNerUbATEn2YFkrjeQx/JsWphqc3zCwL368MFgQUGhKsd0+wPaNTVEiM9SzrsOJpFgn19+s66534D7hOIsWTy1QCYWO/PQ+msQicjAqTX+C90U61udOSs52RkarYsW1QGcNUYDtj00BMPdBDDC2bRTHyqauuXlfe1SGSPjgdMApcTKA2eM7BF3/h4VCFK+GKD+zmUVjrpGQichO0A00hjLg42JxlKJ0sCqWT21SMGDlfZCavr2WFSZzAwFC/Bb7ZH+VNeAKgX1NN0x5wAs0kSG4lk2+tcBh3uaBRpPuo25+ujZR+oRGEOcA8Ag2REitKwHHEAcFv6h/uFQU5eqG9Gs6XBTl6Oizmj3zmduRGG2Ru/PO2FERF0EhW+7azqkuskro4s8uk5w9gDy1DGQDUqkXBPtmmAF1FEAX9SBWIvunIwv2Y8dh9pUdhLOeDLOFM7AjWeO04ZN6TIcl9+urIhweGkuhhKIAW1wp+lP4MRw6N576hg5d3ao6ZvV1hLNXl/lyAGIdy3WNTKQFHqSQWDd3bW8XNedE4MzTnGzVZKV38WLokNT+9E1MwQHFAOwIz1KgWoyhqN5ybzREd9Wjbg/uidhwMBch3uhMzXqTtQEISSQLIblG0eknezU2xVtvTjrvKfcq5Fo5dpGaMDulMd6fgJo3b5uOQ1a4bmTBZpSY7tP7lm2T7aUJ0fZM1F2QLsbYU9mxbnHMgI+r1elGVMxVZrJzhKPRYfcfh547bA6kgHZBrDjhNJR1MiZW8+dSpYglWeMvr9GOhLJPJs5X1YGTg8dU4/0fOHvLMC9MpifX6gAHT47E6UtX3NzpbW1tQfAZgiqt3evaeoX4L54Sp6cMa1ACgsKI6Rv0jWQyZwHqh/p8WE9EVwAS6JIsjk/YB/QTtqd6J5V0hSg0dIRvYiPyOaI/GyNRLIxEP22p65ZiG3tbbJxb7u8vL83DxngSTTprFnFMnlUXhgY24tTNep9wgiV82MDfmVPs6a4ExUY8oxEz6D0nDNrhG56PB+AirS3kzbeRkYNALVo6nCZODI33Izl1mdjF6eiYgN4J91tLU6zziv3QWEZnRyJDBNJJdJpfHgtMMzIELLDHLNyW30vFR14n4wPx8IpdaJ2kszaCr+UPYVzADUK94xxTYoETVEi65C1wXqA3gMQBPAkom05uSeeEQoIDZyQ6sOZgGYEkAHQef2homoGcNuhNpXepMg5URFjvGuzXkj9Qws5fVqR0MY+1nxyHuYOR2JnVYe8Vd4iB+q7lNeeqBYj2j3gjBMNB7BFM67l9QWk3RfQdcQc8C6aAkV+Aws4xA0WdeYfeuVwRGEkaweqBFxs3sEtla0acXdiOLXMBXKSOMjW7AANqhL1R3ByDY7BGcR5Om3acCnOz5K7lleopKcT49uGmsrSOaNkdFFOOM7Ftw2qXLRGaLxzZ8wcrqpCOG5kS+7fcDhqbUO8e+C+qY9hfKHPsZavS13PAAAgAElEQVQAwj95fK9mipIxU/BMkThKRQD5aJQs+zl5D3EcoafxHkbj6Jvo/qUnjdY1joP0t/VV6vAmCmxwPdWwpkAv4Nc1cMqUYvnCpVP1vbv9md2yq8p5pkKjdp6eKHsa9LWTGWP32ONgBIJBrXdE8jFViwfeabLkpV9QErlbU1BNJBrQHs+6OjoHvNDVdF6lOJe9AqcH5ySZZ+SZCJxHc7bDwL2u9nAwpOHerWnnjIygeDx5ggwkYBEQz+RlZGXJvS+2xYz4pjqxc0o9cuncIikqKgoXzqR6rnT9jm8cEWEiZ4A3BbUOszj8lk2YTZwPL/8NGDLFTlHvketlcnzoNxR7RssaMfktLS3y/NYW2Xa4d9oV4I8DYIqo4EXT8KPcpmTDBlwyzCOzyvJVCo2NyGmhGPdHdBDQD9AgCk6xJw6AEzNFpETtAVNIJAJQiWDF43hDZyBSC3AAmJsiMrjK/I7x7UamKhBqmqUyszpnR6C79ofoaarF8bFavDt5jr4ewwYPGCGKCWim+JJx4M8BjjWtPqGAk7oB5o814cS5Sva+WJ9QH6AbjS3yKIWK+eVeGOfN5W2yr65Ds0VOKB9Ors+7gaPJdXBcAFCsW4oA0QdGsQYwWNngVXoBzjPAxQnwiXd9AB+gFU15osTVzT6V0qxv69Y1xLjzjKwf9iol8ITXUCiKYtYQxzEn9jHh2bjOxFF5Oq5Ey53eN98cxoHxQL2F7BjOFU4b72g6HEm+RdwX7+/MsQUaAa9oILPqZOZCgQmiytBNuEfefzjuZGNiyWryzaC4efqYPPEFggp+E3Hq7XdjHE3WDNclEwQAp6lRsg28zLl51wpzQwXtZIC4x9LiXK2X0X4RPd9+1gaZMBwEJ+8h5+U+ebdxUgls8I10YgqU/EcCPKyJc2ePloXTiuXfLx+SfTXOzsO1PB5PiBrjgnYnQ+8eYx8BvsUdzusyYg1gKOsTUpox0oYmq5QSoM3JiRplt19/MIB7drjvUU+xdxDhF79i6WQcoITAvamxPuj1dilAz8lBpi4YLlSFY8NFOzs7FBDdu6E97cWp71tQJCeMHy4Q8V1LPAJen1feOdgsj2yKLx8YSgGTDo/9apjvudNN2353Js18BOAkvv9eG3IYTCf+rSqX9dy0AVR9uXbiK/b/EcZZy9FIbggcAtAAez4iEj2R3/6/k5BTY9aEdktW5yfZT2tyd2qAsLW2xnAd9frJnS7h0Sqg0dMJOvxs/XCdntfPMSCO9V7oO8z/pXsgzFyn+OzWtcK9O5mrvn5vzBgduXZGStmX2AAjcv2Hnis08Kk4TaG17Xz+4PoCaOwZJfPdI7DmdBnALwa4p6SnnfAtcg8YEiOQJuB+5L09QiFxvpKPjLSCWYegHaqZUxWcdM0lOvZKb4lS9K2qOV6vY/CuTneUjEI44l5TfTCIXiQ8odzcPAHEIxGFrnto4+aCyELmaHFqujunfum8kTJiRG9eZ7oG83g8T2Njo9y1pu/NWI7HsXGfyR0BdwTcETgWR4CoXDqaz7ig/Vic/aPsnoNBpXkAfo8GSwa0c7+dHR1pdeoTjUG0LqcRv+mJvHd5Exeoh2Qgs6NKtIaBe0N9TRCddtB9Xl6+Rtg7OtpVRJ90Md4D6btuv8hv17eknePuAvdES6L337vAPfkxc3/hjoA7Au4IHM0jQH0ZTW5SiUZanyvX40nI/z2ax8G9t6NgBADuPl/KhanpfIJYtJF41xho4E4mgH8SGVib9zwWbUbPo8pP0fsqHOG411UHqfrF2/fkhiQCu3o6p0L+pzmTZFCk0N0vqjKpAHfSl/X1DZKb65Hnnl8hI4qLpbmlRfbu3S+XXbpUVqxcLZ/85EelrbVNSkpKwhSERIN6rPy9C9yPlZly79MdAXcE3BFwNgJ2fruzX0UeRQDOk0Tjm1Su4f5mCIxAH2Qg0zk60bqHOjn/QAJ33jki5E5padBmAPChDrQhy8wI9VcIdTKO3bTKVpyaJVlZIW9BeZ/qbXX18PuUUSi+br/89sWWtBenJgvc4QnhZPz1r/fLhIkTpKuzSyoPHpTZs2fJ1q07ZP78ebJp0xa5aOn58tjjT8o3v/FVTZnk5x1R73Ay8UfzMS5wP5pnx703dwTcEXBHIPkRSAdwZ59zCiCSv0P3F0NmBAIBae8J4A7WM6cK2rnfgQLu8XjtccftiHpG6DAtiEncZTYM3Ovrq4MqO5OZpQWqgHYUZfAG+DeAnn8HM7LkN8hBNqWm6RnrIZIB7tzT3ff8XvJyc2XJktPksceelPe//2rZt3+/nHLySdLa3i5NTc1SkJ8vO97ZKSVjSlRD9PnnVsgPfvDtwVp/ab+uC9zTPqTuCd0RcEfAHYFBGwEk43y+1KROzU2jaOHJdUUeBm0Sj6cLDzJw1+ZN9BOy6Zg7HeJ00c7iXQ+8DL6EyuMEdDu993jHHemc2lSvhfNUsQKMuZluv19r4Ym0t7e3Cp4PKhd3r21Ou6qMU+COpvzatevl5JPnyYP/+Jfc9OEPyoHycmlubpHa2jrl6BNpoLhn+PAimTJ5ssyaNUNuv/03csmlS6WlpVXKSktl5szp6Ri/QT2HC9wHdfjdi7sj4I6AOwJpHYG+Ag3UazwegM7gNjBM66C4Jxu8ERhE4K6FnnT5BbQ7iEJHHaRAQLpQaPJDR3GqxZTccEOPMbgzuV+mfnREcSqnwWtQjk0mRal+BcGkG/jf0GY6vT75w8ZOOdicuhh/tNt1AtxxKDo6OuWXN/9aZp8wS66/7hrZunWbPProE7L0ogtkzJjRsnv3XvH5umXmjOmSm5crjz36pMw7ea5ccN45smHDS/Lo40/JFz7/Gf179ZCOMjMUpWhdwOy36gL3o2zy3NtxR8AdAXcEUh0BQIY3lOVOFWQA3JUOmmwr2FTv2f3d8T0Cgwjck+WMx5oIbWYGe6QfwDvZLW2yFEX6sT8XRhi4H66qCKImQ1oCIWfVUw6KfkS0qtjn0+LOzi6v/A4d90EA7qtWr5WKikpZtOhU6Wjv0ELU+rp6yfF4pLOzU4E43PcMGh9lhzr6UWjb7fWJz98tM6ZPk/yCfNm3b78crDwkH/vYh3sJ+O/bf0DKyysixhzKzewTT5BhhYX9ORd67jVrX5TtO96R6697vxbbxjMXuPf7dLgXcEfAHQF3BPp/BNB3TrG7ovXmaJGem3/81HH1/8C7V4g7AoOkKpPuzBHdWZX6nSbwDj4GbwLcBxq0M18ROu4FBYVa8Em0FwCvnn9PkSoFM2i504DpnnXNg1Kc2tzcLPff/5Dy9+bNmyNvvrFJmlta5eT586S6ulrqautl3twTtb3ztm3vSGtbm1y89AJ5hIj8heeJx5OrnWE3bHxZPv7Rm2Rs6Zhea/b++/8pzy1bEfHn2qK9uFi+991vyqhRo/r1Tf/hD38mu/fslf/8yhdk4cJTXODer6PtntwdAXcE3BEY/BFIR6OYcFt5j8tvH/wZPX7uAPUTcCF67gNl8TTMU70HwDssEsB7X7JaFKLCuYd/P1gF4GHg3trSGASwQzMJUWXwKLLDEXfTkAmqzL3rWwec475t+w5Zt269LFx4qkydMln+/Jf7ZNGiU3RBHTxYJQvmnyQtrS2Sn18gjQ2NMnXaFPF2eWXbth1SWjZWdu3aLc1NzXL11e/W9r0bNr4k06dOlfPOOydiHdx33z/kueeXy/jx4+TEE0/Qv2tsbJJNmzbLyJEj5P99++syenT/gXeus3//Abn88ku03sCNuKf6mrq/c0fAHQF3BI6BEVCKjFdCHVFT4+FqO/mMDMlGu32A0/bHwAi7t9jXEejJCAX8/n5vaJRsk6WkHi0QFH8wmDSAJ8KuUo1ZIRr5YL9jEcWpAHaoJnl5eYJ3glHkAsedwSTV4O0OyD1rmwacKgPYfuONTfLW5rdl4SnzNaqO3GN7W7ssXHSKnDj7BPn5L26Ri5ZeIFWHDyvV5/LLL5WWlhZZtmylTJ48SakuVVVVUjhsmOTkZMuihaf2AuEGuF9wwbnyiY9/JAzcb7n1DpWb/OxnPqkqNa++8prMn3+yTJo0QV5YtUbKysrk9NMWaoZi+/YdsvHlV6Wjo0PGjyuTSy+5SAoKCoTCWo7lnu02ZeoUOWPJ6bJ69Tq9xwsvPF/Gju2dEbD+zqXKJPXKuge7I+COgDsCR90I+Lu7tSt5qqCdBwK4Z+dkO2r+ctQNgHtDx8YIEHlHd9wf0AadfVmvsR44RJGhcVg/1x9aADw9imCTRLcMDWITWc/IyBx0wG7uMQzcW5obgtBhMLjuGNFsiPc8lHZyCwY1Wv37jR0DTpW5/4F/qkrMqacukK1vb5dRo0fK1m07hI/eGWcsVj7+H//0F7n4ogsVuGOXX3apvL11q+zZvUfKxo2TsrJSBdxE3TdveVtVaD54w3UR8xUNuHd2dskdd/5Gtm7bLh/9yI0K+v/whz9rVJxI/p69++QD110jgP0HHnxIeeqjRo5USk9tTZ2MGjVSPv+5z8iwYQVy8y13SF1dvV4zpJPvk7y8XPnKV74g8+bOkZtvuV02b35bvvXN/5E5c2bHfaFd4H5sfO/cu3RHwB0BdwRijUBXl1eIZKYKhDTanpUpuXRsjNFp0R19dwTSNgL9qNTSHxSZhM8dgAIeI9OlXPbo3UsTnrcfDwgD96bGOlqjKpikqNOPokxGhv7jyc2T9rZW9eY7vV75zZqB57ive3GDdHZ0yrRpU1VJhvtDYWZ8WZnUNTTICbNmyl/+el8v4L58+UqlylRVHdboel1tnSw6baGqzwwvGhaTKmONuFdWHpSf/+JWaW9vV0Wa9o52Be5kJlCyufrq96jk5LLnV8oTTz6t/PuPf+wmjYCU76+QO+66R8aMKZEffP/bCtpxiLAVK1bJ6jXr5LLLLlYHgoyHC9z7cbW7p3ZHwB0BdwSOshFAaKFPoN2lyBxlM3r8345miXy+nuac6XleuONImQ4Wbzw9TzEwZzkScW9pDJIyUAnIDCgzXaqfmZOTq4Cyvb1Nhg0bJi2tbXL3miapaExvoUIiOchXX3tDiDBPmzpFtry9VRcM6ZqiomGqzT77hBOiAvcVK16Q0tIxUnW4WkpKRktNdY0sOu1Uqaw8pE4J1BqrmYg7C6ggv0D/CqBOYcaJs2fJf//Xl+XlV15V4A795de3/lz/3dLaKjfffLvSaT5y04eUumOMTMD27e/Id//fN2TWCTP1j1HH+cEPfyqlpaXy0598P3ysC9wHZuG7V3FHwB0BdwQGewQo/COj2xfg7lJkBnsWh971WbfUEPpjUkySGxOlyOTmHpXR7eSeZGCODgP3ttbmILQNaDEAd3g9IS33QA9dJgSUEbO/e3XjgAP3EFVmuFJltmx+W0rGjJbt297R6DVAnMKB//vz33pF3Hft2iWb3toiM2ZMl9KxY2TjxpeVKvP6G29Ka2ubyi5GA+7QYQxlqHBYofLPAfnFxcNl7boXFbgjS/mVL39ef15TUyu/uvk2qa6ukaKiIqXTGOM60JC+9MXPyumnL5K2tnb53e//KDt27JQvfvGzcvJJc13gPjDr3b2KOwLuCLgjcNSMAHsuijKpAHelyGRmulHKo2Y2h9aNdHV2ij+Qnn4+ULI9SJG7/QccLSILx70xCAgmCm0UZIg6Z2ZlC96VAfDdgaDctrxayht8ji7g9KBEEXdTnLpz1245ae4c7eq6Y/s7EggGZPHpp6kKzC9+eassvfD8UHGqZMjlV1yqCjMrVq6SuXNmK+ccisyIEcWSm5srp56yQKPw0YC7lSpjfwYD3BcvPk2++IX/0L9uaGiQX918uxyurpZr33+1zJ49K/wzIiq5uR6ZPHmyfmTXrlsvf/7z3+W00xbK5z77qYjTuxF3pyvGPc4dAXcE3BE4tkcAMQg/9WMpqMm4BanH9twf63efLuCOGlJerts0LJn1EFGcCv0E/faOjnbp7OyQ3Nx8rfClY6rHk6egvq2jQ6kyB5v8yVwn4bGJgDsFoPDVUYKZOHGCEIGfP/8kVcGpr2uQmbOma9MlIhC1dXUyrqxMhhcXyUsvvarKLkTEyysqNcLOf7/99lYpHlEsl116cVqAO07PH//4F3lxw0ZZcvpp2typEBWbw4cF+s2ECePl2muulkOHquTWX9+pKj1f/tLn1IHAcCooaHWBe8Kl4h7gjoA7Au4IHBcj0Bd+u8sJPi6WwDH7EOkA7i5FJrXpt8hBNmhZLeAd0y5TgYACdxoXIW0IcEcl8q7V9QNOleGempqa5cEHH9LOqIuXnC6bN22RmpoalWXctWuPNDY1yqkLF0iuxyP79h2Qw4er5ZKLl8qzzy6XM85crM4IBaovvLBGi0dLS8f2GrVoqjL2g6JF3DmmublFfvSjn0tNba0WWOAwwGWn4v+Kyy+T97znSrnjjnu0uNZuc+eeKN/4+n8LspOuqkxqi9n9lTsC7gi4I3DMjEAgKB2dnW60/ZiZMPdGrSOQDuBOryDYCK4lNwJh4N7V1REEnFMtDECnSBXwXlRUHIq+5+UrZcbXHZA7V9UNOFUGh2LlC6tVwvHUU+ZLa1u70Em1+nC1FI8YIW1tbSqtCA8/EAwqX4qiHbj6+CL8+RS03IuGKcinSJWoOBF6q73++psqM4lKzJLFp0UdzV2798jGja/I1KmT5Zyzz4w4pqGhUV58cYPsO3BAun0+KS4ulvknnySnnDJf6usb5IVVazVLYDekKi9aer7qvNNQ6pKLL4zqWFh/58pBJrfY3aPdEXBHwB2Bo2UEfF5vyt0oydh6clwFjqNlLofiffQVuBNtzy8ISY+7ltwIHClObWsJtre1EXPXjqleb6dG2gHxWF5egfj93dLZ5ZO71jRIxQBz3LkHMgBIQP7kZ7+Uk+bNk+uve58AtJ99dpny2eGu79u3XzXdJ0wcr9mD555dLuece5Z2Vl2/4SV5/PGnVNKRYlU+ftHMZB3Ms8c+BrnM3n/L780/OAbW85hzRzsnxzm5tvmtC9yTW+zu0e4IuCPgjsBRMQLBoKDfjqxxsuZy25MdMff4dI8ABdUqZpJCbQb3whqGJgwbwbXkRyAM3FtbmoJdXZ16BgA64J1/5+R4VL8dhRkUZ7p83XLHyrpBocpwbyi0rFm7TpsVPfSvR+SmD39QGhobpby8QjXSQw2jkLUMaMOmktGjZcGC+XLnnffIFVeGilWJbgPcj3VzgfuxPoPu/bsj4I7AkByBnmaGqTx7VkamZpPpau6aOwKDMQJ9Ae7hhmE99X2Dcf/H+jUjgDtqMgBeADqAnQgwQDgQCEqOx6OAuKPTG6LK1Peme/RlMBIVp1rPzX3cdde9gkzj4sWL5Iknn5EbPnCtvPnmWyq32NrSKp1dnZKTlSNvbdmiijPY6tXr5Hvf/ab+d7xoel+eYyB/6wL3gRxt91ruCLgj4I5AGkaAjtndoYhlKpadla1iBq65IzBYI9AnNaSMDMnPdykyfZm7CKqMz9ul9BEUUpgYUhkhOgltX9F0hz+eKb9WOcjBA+48cIgnniF/+tNfZCxFpkHRYtRJkyfI/n3lylHfvGWrXHrJUnnk0ce18BPAT7fT48Vc4H68zKT7HO4IuCMwZEYgEJQuZCBdmsyQmfLj7UG7OjpTar5EwBQKdpZLkenTkohowASwpSCVIlWAOnQZONxE3UPAPSBByZRblx0eNKqMPfJOwSdVycuWrdQGTc0tLbJjxzvy7ndfKctXrJJPffKj0tbaJiUlJVqoejyZC9yPp9l0n8UdAXcEhsQIUKuVYrdUlyYzJFbIUf2QBHZ93uT57SGKTJarIpOG2Y1owEQhJRQTGkLgEeEd8Q9gnuJU/t7X7ZfbVtZIRUN3Gi5/5BTJUGXSeuFj+GQucD+GJ8+9dXcE3BEYeiOQDpqMJweu59AbO/eJj4oRQE0G+nSyhak4nSr9aFPyOyoe6hi7iTBwr6+rDoZkIIOSg4xiVrbKGYYaMeWFClSzsqTL65M7VtRKeWNq/LxY4+MC9+RXjgvckx8z9xfuCLgj4I7AoI1AAIGHkGxxKpaTna31ZkPGAgHpDgTETwOZnh4zPDvZc8bCBYEDuxKQC/emEG2nOyoY0i2oTs98hYF7Q32NAnf4R3RKzcjIUqkeou8QyFGVwby+brlzVfobML1vQZGcMH64eHKOv4+SCY5Yvjt9nj2vzyvvHGyWRza19Plc7gmSHwFYV57sTOn2B6U7EGpa5po7Au4IHL0jQIyadzY3J1OyMkR8cM19AfH5B+79ZT+lPivZaKWCVcQicnKUujokTPvGdKuTw95pHTNoF1nZWeJxwfuALQX6+Hi7vNonJ5n1q3NF3wE3U5S2uYqgysBdCg2wRzo62rWYE8DOnwM+ibzzjbttRU3aVWXmlHrk0rlFUlRUpBqfx5RRB5CZIdlZGZKTlaH/nZWZoR9aHsU8jfn4APbYLLq6ezaNJPcNXpqWlhZ5fmuLbDuc3iLhY2rcB+lmmc+Jo/Lk4nmjpDA3U/bWdMqWylapbOhSIO/a8TcC+TmZMn1svgzLzZLqFp8cbvZKhzcEKFI1vhHjij0yYWSuFORmSVuXXyrru6S6xTugYNLp/U8tyZNJo/KkpsUrVU1eae4INbvri40eliNTRufJiIJsfeaDjV1yqLFL2r2Bvpw24rejCnNkzvhCmVWWL6MLcyQP4J6Zoe9qm9cvuw53yKt7m3VOUzG+8yMLs2RskUeKC0Lnx7Hv7A5IY1u3HGrqksb2bgnqdz91NZmszEzJziZqGb3/SCr3fjT/BtUdZAdjgUTVs8/OGloZiEGcMBqGdXf7kwbtMDWUxeFSZNI2e2Hg3t7WEgwEA9odFboMHHc83a6urh5VGV6SHJHMbLlNVWXSS5XhiRZPyZMzphVIYUHhUR9V4MOfm5MhudmZGsXhfwPowOp2wG6fLQK0OEVk/7zdAWnp8uu/nfQywIlqa2+TjXvb5eX9Id191wZuBHDO5k0olEtPGi3TSvIkOytTOr1+ae70y/ZDbfLCtgYFH33EMwP3QO6VEo4A7zZz/qEzyiTfkykdvoC0dfplZ3W7bNjZJOX1nZJs0mXm2Hy5aN4oBa2FuVnq9CuQ7PJLeX2XrNreIDur2o+abM6wvCz52hVTBKDd4Q1Iu9evjurLe5p13Xf6kgPaZcUeOf/EkTJ3fKEMz8+W3OwMHUOeH8eA8762r0X/d6qGk7VwapEsmVEsZcM94XG2no/3FAdsT02HPLelXrYdpAmhM8OZO3F8oSyeNlzGj8zV83uyQ0Eb9gIycd7uoDR3dMuWyjZZs71eKmpaUnZ2VAYyZ2jQQ6BkANr9wfjrSikYrkqJswXbh6PAhZ1d7GvJOepDzdnswxAn9dMIqgwpOLwjXhgUZIi+w3FH153iVCwgGXLHytp+Ae6cf0JxliyeWiATi4/CdCBZh+xM/UCHojahDmB9qRPiPeAD39LRLa1diSN4FU3d8vK+dqlsSn1DS2qFuAeHR4BsypXzS+SCOSM10q4OmsWIGLJJ37OiQvbXuU7V8bJ0AJkfO2eczCgtiMgFegHand3yh9UH5Z2qdkePy3fjqgUlcvasYo2yt3b6ZcXWemlq79Z1Na0kX4EdgHXF1gZ5bkvdoGdx4BN/5vzxsmjq8IhvHd+t9i6/At5lW+ocOS+8Q4unF8vF80ZK6fBcIXiMs/vG/ha54MSRsnDqcB3HTp9fNh1olac21Wp0Pxkj2j15dJ6859QxMrM0X/JysjQCbqy62Suv7G2W3dUdUlacK1ctGK3f8+2H2uWR16plX238d5fXnvNffvJoOXFcoRR4QoEbfrdhV5Psq+3Q7AEZinNnj5CpJfni6w7I9oNt8o8NFbK3xtlasT/zkOG3K4XJJwEoMgmiWWEahqtrn8wrkvSxRNuhLSVjFKNm5WRLNpLifQFJyVx0iBwbBu6NDbXBkPxjhviRfdSCECYqBExNQ6asnFz55dMVaddxP5rHm+cnRXzlgtEyb/wwjbTbQVus+ycyVVHfpVFY0qVEq9hDCvOyZPyIXJkxNl/TxPz5w69Vy4s7m0LRd9eOqhGAF/sfF0zQyCubdCwDiH334d3S0uk6VkfVBKZ4M0V5WfLxc8fLyROHRd17tla2ye9XVyoAT2TGAZg2Jl+L6w42dMmf1x2S/QoUg1JanCvvXzRGFkwept8XMp+A4n+/Wp3o1P3293z7blhSKhfOGRn1m0fU/Z8vH5a3KxNHqovzs+WK+aPl7FkjJM+TqaD/L+sOyabyVnVWCjxZep13LSjRDAQR+Df3t8i/Xq0WwLYT4908dUqRfGDxWBlRkBMxZ3xjn91cp9kMsiZEDwnEnD97pFy3eKz4e8b76U21MTMIJvvygSWlSo1hfHBgnt5UJyu31Ut7V+i8xCX5TPCNv35xqcydUKhZuI27GuTBDZVS00wm27mxL1Pc54jfzt4dFO27YrdQoCmUFThaCzuVItPd7Ti6y7uSRxdOl4rhfEElc6Q23ux0PB+c2jTv1AJiF7QnM9qOjg0D9+amhiARdl4aPg7d/m4JBoL6v5X3nuuRgD8gwYxMuR2Oez9QZRzd8SAcVFKUI+9bOEZTrrFMCzaC0gvUHW7yyu9WVcqBGBFYom5nzSACNUrJ8H9a4zx6NwhDMeQuCUQfNSxHPr90okwpCTXv0mRhMPr3iAjh42/UKghw7dgeATJrn75ggpw0oTDqgxAJ/s2KCuVkxzOAxZzxBXLDGWUCeGftkJHhtw1tkZTD6WPy5YYzSoV/G7tzWbm8Vd464IMJBRBHAkoLkXK7kV165LUaeXFnY9xoO/s2ke33nlqiEXX+d12LT/609qDsOtwe8VuCGO8+pUTOmz0yvN/zPi17u06DG/EMMHruCSPkg2eURnyH+S5XNeFgVMvWg2293k0cqS9ePFFwLIjC44jwb7sxjyeOL5BPnTde6T0YkfXH36iRVdtCzoDdeMXwsS0AACAASURBVNbTpg6Xm84q0wwL34XfrdgnL75TnxSdLiszSwtT4zWuQXkFsK6OQzAY2q9tEWvV0qb+KjNT/4HKcDQBXp6BRpDJ1E6oqIarWNJ/34dgUNo7er8PsS5oCocB7RmuM9Uv8xIG7h3tcNyVfK0vDVKQAHif0mb8OgFMREeXT+5Z25T2Bkz98nRpOikbGKldUq8UnhpTfqTPr9FV+KhsHIB7cwjjuGp7ozz1Zq00dcROM/FxP2fWCHn3qSXy0u5m3QyT+XCl6THd09hGQCNmI3Plk+eN14wLUBxuc12bT4sU4ftajY37V0/tV86za/03AswL8zGztEAzWTjHZLYo9k6SghnzJkcWZMsnzx+vVIhoBh/9/o1VSo2Ip0oC4F0wuUiuXjhGQTv3t7e2Q36zvCLmN+G9C8fIxXNHKZ8ew+n/8eP7kop49XX0cVoA0OecMEJpJHbj+7RxV7NGwwHwsQywO2lUrrxn4RhZMGmYvkPVTV4dO6gp0Rxcslo3nTVOCJhgta0+uXtZuVQ0xHaQ+EZfcOIIufb00ghaDOcHhPNN3VWN4ELvO2VePnzWODlxXIFG2u/bEJpXu5UO98hnl07QtYdxrpf2NMmjr9dIbUvsmq9po3Pl+iWlMqsstJY27KyX3y7bl1T9AsGznGwkmW1zobVSwZ4MuT+pbqzMDeeNB+AB/9Gs1330dcHxe6XIeKM6HPFOD1DUbAT8f9fSPwJJAHfTZCnUtLP3dyP9Nzc0z3hEVaalKQinjBdZvfWAX9NVFKT6fF79c4pVMzKz5Y4X6oYcx3pWaYGmU4nOsPuwWaEW8Pq+FuVLEq35jwsnyLgRueGVBKj4+/oqR/xXIk0fOXuc8udveWb/UakqMZReEQWHo/Pkg0tKZfrYELeZ+YSPTPHgJ84dFzHXjM3r+1vkby8ecmky/bxQKOj8zIUTBCAFaAlxllsUbFHY2FcbO9wjN55ZprSoWAboBODFi7YDJudPGqYAGOUYjDVEDUQ83vYZM4rl/aeNEdRQMJ7xG//cpVS7gTC+ZZeeNEqj10SJoxnjDBimiDSW8Q5NGJmnTgv0H6yhrVspgai4xHJ44I9/YHGpzB4XqqvCfruyQr+10fJYOEdwyT+4pCwiK8+4wTt/7PUa2XaoLaZThwN+zWljZfH0EL+e53rmrdqITABBGebxXaeUhO+pvs2nUfzX9jbHZWKPG54j15w+Vk6ZEjr/ocZO+daD25KiRCq/XcUhLIEjKDH8050cYLfPl9IasrJ6R0eDrL3oFDAyAATzlHKTJiqEaoT7fEk7qC5w7+evAlSZjk5H9QbUSLqgvZ/nQ0TCwL2psT5IQWpIsx3ZqWzVmzWm9BmkgDIytTi1onFgNpH+HwJnV2ATZiODg0kh2cbdTap6QKSPjQMeI39nDDUBCsuWvQ3vMTH/lejHJ84bJzgIcKT5vWuDMwKmpoHNnCgcGxspfbjGqE8Qhf3SxZNUQcIY0be/rz8k6xNEYAfniY6fq+LgfuaCCXJC2RFQx9MBiB96uVo2V/SNUkL09drTxyrg5p0EXNppIrybgM+1Oxo1yh/N4GjPGVco71lYogWnIdDqk/s2HJa3ylEWiT0nFGmSfQNAY0S3f/HUftkThb6R7pmFAnLR3JFKVYHfz/PzLFaiDID4zQMt+izxou1jijzqgJw+LQRYTcEtXPB4NQHU/UAXMuPGb//1SrV+T+0Rc4DjwilF8uGzyjToYX0fWRPQWCh8jTferCmcC7IL2MptDfKPlw5HZANYA9997zTlrBtjDLivRMWzE4qz5drFpXLypNA4tHZ2y5f+vDnm2rHPaS9g2hNlD/i7pVs1zgdnr1D6joms9hG8q0a4FqT2pvckWuMucE80Qn3/eyjTOFaxjD1SHbksN9Le99FOfIYwcK+rrQ6iHoNWe3d3D8+9p/mBSadxus4un/xmXbNUDjHgzrMXF2QrsCbKdqgx1IgAm11WIF+8eFI4tc2fAfCIxgD4nBhp8Y+dM15mlebLNx/a5QJ3J4PWT8cA3qBFnTJ5mMo9vl3ZqqAQIIADd84JxSoNaDWioXcvL0+oSNFPtzwkTgtN7f2njdVosNWaO7tl2Zb6UNFhH/S/AZrvObVEFk0briogKMUQjSUCbLW9NR3ywMbD+o5HM1UdGZUn71s0RuZNCBW1AvCffLNWVm5tiAvYcBauXzxWzps9Qtcaxnfm5qcPyE6H35JUFwP0L8Ar9TbQY+DhE1CFb28tyIb298QbtTresYzf8/xL54wKF3ASMSf6HU8vnbE6ZXKRcsINj5xrEAV/+q3aXsCd7zGgHUBtxY44FM9trpcXtjckjGzbgTuc/b+tr4pQ82Eu7rzxBHVijJF9e/i1Gm3iFNMCAVW2ufGscTJpdMiBSxa4o84BDUS7TvZE2QmixYqGpzr/qfwO8B7qqt4HWkQwVEuXrEa4uV8XuKcyc8n/Jh5wFxRk0ph9Sf7uhtYvwsC9vq5GUSjdrYi8t7e3ayMmlA0oZsGrhzpDtfq969uGJHCPtjSIxHzhooly0sRQKhiDJwmQIELkVN+YCCLpYaK4P3psr0uVGaT3EHoCwPAs5Po8WbKlolU35/I6UoUi6FkzT2fOjCxUJqr34EuHpa41/f0NBmko+uWygCsiuTlZmUopSkZBiSg49QbWyCoRYWgXj70Rn2ec6GGK8rLl8vmj5NxZIxRYvrSnWTaXt8rnlk6UiaOORFmJNpNFe+atupga40TKr1xQIuefOCJcE4O0IesjEZWntNijoNXKrQe4f/+RvQmLYBM9Y7y/B5gumlqkdBAM2tdre1t0TADSBrgTq9hd0yH/u7oyLq8bxwM1GuN84PSSsaLINl6AmLnl/UN21QrE//riIVn7TmPEb3lXcXK4PyugNmuCaHi82iIzHjhn150+Vk7ryQys39kkf11/qBdwv+WGmfpNMIb6zCOv18R9nsxgUJbMLJIbz5oQrhWoqO+Q7/xzu+O1T+AMDXcGZLCj7NHWUK7H06dW9kqR8foSUjFirV+3OLUvb77722NxBMLAvaa6Koj8I2AdqgzAPS8vXz+egHavt0s8njzVV/3tupYhx3GPNblsGhQsWYtWSWn/85XD2pHPiVEId8WCEjlrZrHKqv1hVWVShUtOrtHfx+DADGTr8P54HjZloumXnTRasyvMH5QI/m2yK2zyX7l0UkTKnHsB3K/cWu/YUeuP+z/azwlgh4sc0r7O0sY9695pTEg14LmYj09RLFpWGAHoKASG1gDnPFVj7Wqkee4oLRxd906TRrfh0n/jqikR0eaaFp889MpheSMG3xoAeerkIlU2MRFjnLl/vHxY3jrQGve9BhxDt7ty/uiIaDPO/9ce3BlVtSTVZ7b+zkTVKexkna/Z0aidgJmjL140UQu0jRFdJooNCI8FwKnz+colk8LFpWRBVu9oUE32eBkR9hqi+9T6mJoArksh8B3LyiOaI/G9veSkUfqu4kwbw7muagzJbEZThok2XmTYuKahX63e3qAZFWQejTGvKEvhPBp7fku96r7H++6NKshU/vySmUdolC/uqFdlGev5480jyi/QEFSiWemsR5f1Fbh3dXZpsDCRZnu0pw4VQ2ZKLnKQrrkjMERGwALcD+lXihcI8A5YD/HafQrYAe7wlzq6uuSetc0ucBdR7ut/Xz5Z6TPG2GRJIZNKjsV/ta4tpAaXzhmpoJ0N6P4Nh3WTS0RbZJMfVZgtFNIRBUR5Ipk24egXA6JIEwNM6Rjo5H6jvRekqeGyomm95p3GQW8Yk8q7y8Y8f+IwpWKwkcNbZVMmQmg2ZoAFvNuvXTklgvfMnP9xzUHl/cabN2gQE0Z6VBoPag3XIG2eToaqgrCxBUJnTp4D/XlqLAC2OIXUZCSykYXZ2l+gyxdUxZaaVm/C9ZjonKwztK/plGki5twLkejnNtfFVQzh3AA0CgON0gp/RsOy5zeH6kj64jRC66CZDvOwsafAFcxGFPayk0dHPNpr+5rloVeqY0abec5PnDden9OYfg9QlkpQXErhOyAP6p012rzjULsWrKdznVgfymiTL5k+XEH5gdpOobkUzgxykFbKSn2rT+5dVRmXb//Rc8ZpPZAxCkQp2k7UlAzHDooa0XorNQeteIpTrVxy6CfUFfE+WseKDM5Tm+pUr92pJCsyr5+9cKKM6VGxAZDjmFh/zzXQ8qcRlxkPshL/fqU6JvUnBynIacPkhjOPZIlwQv64ar+s2d6br5/oHTpa/74vwJ3CWmrpUgHtjAdOTU5PsPFoHR/3vtwRSPcIWDqnVgfhmIU0XkMRDNN0iQh8R0e7ZGdnSWdXt9y9ptEF7iJaFIVkHCDYGBHABzcelh0JOikCFE8oLdAIG5EewAwb9AMbq+KCGDYQ1DTM74blZmuUDGUbAJDTxj9oC1+9aIwQ7ec3pLLZ7KwdIEcW5sj0MXkKiuD1Rju3JytDFT6QvGts88kL2xvlWZsiQ18WLcoebHZs+k5pR6lcDzoESiIzxxZIm9evEp6k5q3XNDrRcGqthtMEJ5YximXMG+sFqb/hedl6XmgTgDoa0PCMxlgLOGREauMV/1mvBfN2VlmBgh4ixUX52UJLdt5nvz+oknqk9qGAxAM08Lkp1ANEclxLZ7cCfsbDqlPNmgfo4OzVtXbHlS+F/vXJ8yZozYC9eRW/h/sMsDVNdgDnedmZej3+Hkfn4+eOiwBprPntB9vlj2sPJgTEidYDzg7NegB9zL3px/Cza2dESH7iaNBoB0ch2hjimJ08qVBBoCloBegSbU9UIAkYxHlA0tDQS8x9I50IN76/jLWDegwODKovjK0ploc+YrKJ/Pnmija5d2VFTEcJZ/HrV04Jg1si9Kt3NPYCwvZnYV1A1eEdtFKhOI4I+KOv1+paxLhPincvPHFkr7FCMvK2Zw84oshwLt5LnCyKzQ3dJlYhLGueNXzpyaO1hoHaiodfrVGhAvt64LwTR+Sq4IDhtnO9zeXN8te15VJ5HEnG9gW4E21PlatPtB1MAnB3zR2BoTQCvagyPDxpJ/6BO2Y6mHmRhMzM0ur8O16oH/LAnY0GygTKESbiA8BFkg7wHSsCyKYMGEV6jEg9UXY2RqTFiOSRgo+VQgWEzRtfqFG5scNzIjYtgCBRIqgHiaKP8Hnhhi6ZMTzcDZFNubyuS3759H4FMAAJitTOmVWskb4Vb9fLs5vrewE0sgXcD5Fdjqtp9mpRLtHneMYmCUCKByIBVD+7dqby/gGedJV9aXdT2gE8kT4AtYkSAtgpJLTL7wHGAO10frQaknhE56FRxDKA8OcvmqiOkjFAEjrYL+9pCke0uQayolNG5ytoxWFhTsmIxDLu/6K5o3RNkcGx0rb4DesBRRMihABA1lo0gwYExYN6DXMO5gen8P/WHgrPlaF0mAJKwCkOASor0foPsI6I3NoBqbkH1hv9DuCNk4GgOPTa08aG+kkEgnov8JmtPGbu61CTV7uPcl5AHQAvUbt6px93nOmvXTElIprLuR96ObZTjhN7nU1dCsDOexlPeQRASE0F0Wbm0mq81996aJdjh9zp8yU6jiyaOkuWRlCsRygkrMdYxjpElcc4Lry3RNsTdVYl6v25CyeG6TXm/Kxd+PRvHmgNrz+ANtewFw3z/UF+l3Xg1Fg7550wQlVsMJ7xvvVVqg4VzXgusipjhntkRH62HGz0SkVDZ68sI9/Pj55dJif3qBNxLlR1/rauXNa/U39MZiVjjWnKwN2hzGCs67rRdqer3D3ueBuBMHBvbKgN0mwJZRkkIVGXCWm6i3R1dSqIJwLv6/bLnavqh5wcpH3iSZuysVnTyBRCrd7eqJFSNmDTuIRIdW52hkwpyVcKA+2+2QCIamFEVYk4AkzjFeuh7wywIjrWu4+haOTx3wDIZl/MZiNcj5bggG3t4mgx0tFIXAKUiLQR/SL6yYbI5gsws6brS+B7XzZZxlnOA9iC/vC/aw5GVVuYM75QLjtplAICqD3QgnAKojkbbObfec80fVZdh90BLRhkrMgQpMMAocjVkQIHGJL1gMNMG3o7NYH5hPNsGrCY68PdJVsRi78LVxgpOZOK53eME+NJcZtVGo9eAZfMHaWRcj0uENRuj39YfTBqMSQAi8wJ3T3twJjxemVPs8rb4VD5UW/whzr82o3fXnNayHmxngfn5VdP749oOc/6AYiXoeTRMzcA7NueO9CrZwHR029eNaWX5r39+kRm71lZoQCPupFPXxCZyYo21wQRoPTxfjFGrKNEdAynawZazyV0M+4xbVe/u0mBYSxKGeuDDpzWwtKn36qTJ96oielMs/7gTfNeG9126z2icILTNNB29qxidWat98T37XsP74lZlMs94tiyhkxmhfmA5hOP2079wn9fNjmC126eF4oXgRDoMhjO0RXzS+TKBaN7ZW9ogoSUbqLAhXUs+U7D7ed5MbI+OCeJZEX5dPP91p4ntveJZ6e76qJpReFvPOtn+ZYaeeSVQ9LYfnwVsEOhzcnJ1tq4ZAwlGf5Jxdxoeyqj5v7meBmBMHCvrTkU5AWkyRLGS6gFH0Td0VcN+JX/npmdqzru5Q2pvXDHw8Dx0UZLGuqDPfWfzPNpF8Fmr/LhiWrGij4Djk6ZUiSfWzohvBFYr2Pt4AqY5p6IilGg1RugZWhkD86wlRv66r5muXdlpf4ZvFEKAaFrYESG/2/dQeWwG+OeiHpdMGdkBFWIv0cm7y/rDoU3W44lswB/HDUWa0SYKBScUsCv3SjS4zd2I5rPs8XTgnY6DwCTb71rikALamjvlsdfr1GKTDTDSbv5AzMj5hzASoSO8Y7GQebZbzp7nFJYrEYBMxQKawEdhXlkcaxUAUAi7dTJxthtakmeXHd6ZKMacwxO3N83VClFAyAOqCR6201b9Cg3Ssff9y0cExHx5LC/rgupeRhjvAD4HG81HKnvP7yn1xjwjnzknHHaadZqzDsFoMhtzhqbrxkb02RndFGOLJlerNmDaSV5Cuis7xnPgcoImQPWJs/qtNDPybrAZ/rxNTOUkmYMBwaHMV40l2f4wtKJMrencRP3iYwhsoHRjPeA7MZHzo6UPjTH8j346RP7tH5lII1vAHKn1MBY31WKVhn3ePahM8vk/B6OulJrytvkruXlUX/Cu1FS5JGvXjFZ+G7ZjXUKbQU6mQlo4MxfH2PNp0Ipwpn+z8smh+caFSmyYBX1qQUGWKcEAayqU7xHW8qb5YH1lbKvJvUi6oFcA8lcKyXg3udoOxSZnKSdhWSeyz3WHYGjdQQsHPeaIJF1+O3osno8uQrW6ZwKvz0/P191VilO/c2apiEdcafVOtF268aezATDZyY4QQfOBzZUya44jVXYROHCs7nYG8GwsUEReGl3s7ywrV4j8ag5ADCJYBJ9qm+LbJowtSRfO8BSAGcM7u5PH9+nRVZE4SmuA0Qag7cPOLXeJ5zwT58/oVeUDKBJJBmlDzYsNjI414B8CspMlsGc20i3ATLtesiAWDIbVgMMQEeijsDKuU5m/M2xjOeNZ5XJObNGaAT8zf2tSmsAcJmIGlF4qDoAGLIEZCGsBhWAiCBZhmhGWh+5UECdMYoqqUd49q26MNBlnD59/njNhlhBKpxdsh1WgA+whCbw/kVjwyDRnJs1AX3k96sqNSvBsYumDpebzi4TX3dQ3ixvUX1rwyfnd6xj5odrW41o563P7g9H6BkTsj4UbVozTTiOf1p7MGqbeIo7kRg02SfOD+A23GBAOfKajC0Re6s2OtFQgKBp4GPujewGgK6/jLX/1csnR8wZ94WzyNjGMtYTBbRXLQhJKuKcANyj6Z2ThVk4tUgpQZp9y8zo9X4T4f/ri1WOZQPTNR7ROscyx6yFROo9ANabzhqn7wyOB47jvS9U9ro1nEkKoJG+JOLO+a1rhB+w5vmOmDXB+jtzRrG+s9a6Io7lO/jNf+5OqsCe85EBJNqPGUrg42/UOiritj6UCU588IyycAdW/p7vyoHaDvnnxoPy5v7o9Jt0zdtgnSdp4B4ISpfPGw4SJnvfbrQ92RFzjz/eRiAM3JubGoIox/D5yi8olGAgKJ2dFKTmaOTd7w9IV1eH+PwBuffFtiEbcQdUQTMhqmTAGB98jfr5gzJqWHYEOGVDIhpIxAhgSvEbXFkk04gysTlT7BZLcYJNFOBnlUdjEXJOtMWf21Ivmw60hDs8/vTaGZreBhDf+fwB2WaRyQM0kxIGeFlbma/Y2qDcXaLO/7+9c4Guq6zy+E6T3LyaJk2TtGmTvt+ltMXykNoChRarIjpdMoqMMzqOSx3F9ywdx6UzMigzCgyg4vheDqAIUhDEQoHSQkvpAygFoe9H3u9nk9zc3Dvrt2++m++c3Me5aYrCvd8aFg459zy+851z/vu///u/r3375BFgmSZS9+wKy0cYzAGNamiuYrt8cK2AfEAcjBVpbbTCpNwJGNzN9bgGGC5AOADYPb73wXmqJx0Gpbjn9MumvY1ywGL/vT6UHD8vO1MZ7XzfOAWLAEPALSADKQBdMbU4Mnuc+DLHJezmDbi418Wcm/NhH5+8bJosnkYXzvB/BVijVycjYWvNCQYB7ujMzeAesj5+/Wx9RDvONZQPNQpys97IagA5/7u1NrJvNPXMv+kKSUHsz7fVRZr5EJCQDWAbm+kneEEiY7O9rI+rV5RG9mXOk4ZkN/zheFRpFJ7cV60o00JZXbeDw5p5QA2yI+otWAs4Ktk+5wRtBBT22gcMf/OBoyPqD7yuAS/bXb2iTDYsmxRhmznnMIiui9uBk3vDOid4JsPE/aNzJ0GayXIAWHGDQoZDrURjl1+zBjwndmDOdf7giWq9T4kcprxcUzLbUCRKUIinvBnUb/zb/UcSOrWQWfnqe2YqAcB5v17fI7dsPhX5HeuNoI/6mvXnTFIpGM/yylmFDjDO+xKZEf0wjDSJ35GFo2bCPXiHAvKTGcw3GT0jiWLOsXVNRiPP8XivUnPEnC2zCrBZ37VtfbJpT73sPNT6ht/HZObiTLaF6MvGZ9685BLs7IydZOyGVGdy4unfpmfgTToDEeDe0d4SQiYDuz6haKJkSLib2cCAX/Xu/IPPe78/oBr3VJXK4Gn896sqlC0yA9DxwJ4mqevoV/YWAASY58UNWO/sG1SNMewpziPY81HcRADABxtGbssrrSO0owQGsJFYRdqFeRyP/VBAibbXfNgBDt/9wFwFf4AGWFcYLzMAwbCflywc9hQGoN26+aQem7bcMPGmONX8DjB4z84G9bhmoKsmvQ/YtAf7ehi99/4W/QgvqSyQd59bKtNLc0do8o3fMm4stpON2R84F307qXEGwBqdKyBoz/GuhADC/TzykQYkoieGZasqyYlZLJnMs6yWcHsa1TbRPSgWpQmNzU7jRLFpb5N6ZZvBhx/NOLIjm3VEs/vLZ2odLCcB1/olJbLhXKfGlzUAyGM+AdIGUCyamq8debF4ZBvWGvfIBIrcS8Cx7U/Nbzm/X++oc6wttNtkHOzaCIAXjYXYbzQJzvmzJ8h1llMIenQyCMwbgzmiWdG219q0xsOANNY7LisANVtzj+wEDfLZGqyTL1wZtng1gSYyGRh+wHuiAZMO607RNtfANdEtlOsioJ5dnqeOUFMm+DSDhZc99SSVllc688h88jueyzdyEJSTMbhyaYkDSPOu2bSvydOp2M2XKMrlPUQ2j/cPbixkbeZX5AtFzWj4WXt2XYAB/Pfvboq8czgwz686P00efvfy33nXkQ3w2jfDXATPJfUXRhLI80NhfTx3KPcEcI/JKCI/XFCRbznwkPnqlYf3UczbqgHKW3Hw7sr25Uimx86pCtoHsJcd/XzA8Of4ssOWQOmRnoEUnIEIcG9sqA1hraROH4ODCtJzcwFN4aLUnNxc9XTv6Tktt21tS0lXGd4TuCa4G6TARn33keMKhvjwAzQM006GIto7in3xsSIIoGjw93sa5YUT3Q5XDor0+FABuszg/Q+rzUcdj3F7AJa/vXF2hHH/4RPVjiIrCmOvu7jC0QkSxhvGXcFEkU+LUwk4AE1GskGxLWwjhYOQKjoHy0odDhjhj+1p/UgD4JdWFmj3Q4C3Xn+G/l9k8LEFhNPxMtY7nPm5YslEzQQAYgFOFKeORs9MMAVA4iNLGn9ZVaEy68wnspH6DmQlGXrNyJgyh/43/z/fJJhCbAnd3woAFoDGrbcHgKN1pTZh2E5P5GB9j/z4qdqItR0TUlHsU3ANqDNzFMvNBRYa2QvdOe1BFgfGkQyAcXYBmCDFwLGEQUaB7AZe5Fy3KcwluLCb2FAs/T+PnXIUegJIuReAUlvuxFq8Y0t1zI6xSKq+sH66yiEYZFZueuS4sswM7gk6dgIFwJ0ZrEUCW1u+gzTqvx45oev/bA3A4WfXVUaKMlm6+JrDfsdy47HPhftHNg05GjIprtPMN0E6dQk8Hy+c7FKJGyDWFEaa/SBxIiNDwHwG+GZUU0Rwwbnb8iSe1RseOhapWUm0Y96BrCkyCjyryMhq2vu1MB/Cg3UHSH7qz20q+cJ+1B6sP9h2ajvsZ50CbGqL7Gwhv6MA9vuPnkxa3sLaIpvJIKtCoTzSJq+2szzj4WL7STKrLNchcTvR3CsP7a2X5w6/dZl25i07K0v/0ZdmvBEKKa6ADIzmPJVoTZm/8+7Jys7WHjPpkZ6BVJ0BRwMmX06O9Pf1KWCnEBWw3tPdpR1UgV08LP3+AbnliaaUZNwBkB+8sFzOmzHBAeAorOSFn+yA6VFt8fRC2fZ6uEmLsSDk44T+k4+LXSDGR41jweS5X4AA/K9fNUuZLVjzm/90St1lGDBDgAQCATslT1EqIJAXImwmTGhZoU8+/PbJERaMD9kvt9cJ2zIHf3tBueqmbRCLa8RPnq5RGQiABYAHaK9r9+u5kKmwdamw57c/fiqqRMaeR66FlH1L10DCbb3Ov1ozrq3U8hQ+lAAAH5lJREFUgIhrgzEmCAJQMNfMlf1vgD4faWwabdAKqIK9ho10FxbzQYdptuUGHAtJEr7WZnCc9UtLZP0SZwdImGmKNe1sBPeJvgF2cx/2Q+CIHSXZFeOowXmStid4MBIYtzUh148sxMhozDkhFaAY1gAYU7BMwGA76nDNMNFcTyw3JNbav141U3+nILilT/7zoWMRdl6LVjPCenAbpHLugD/WohkAwDufiu0h7vX+x9tu7eKJ8r4VZRFwyHxiDUiWwOtgHQFSYWG1rmMcqtwwOARkAuQB7cw77DbrywzmnPcJAWE8Jxav55Lsdgsr8rXg2WS6+D3B4E2PnEgKcBE0IskjMGMNaAYyGNIgmWeNOSWoo4mSHYSGgX6X3Le7ySGbYg2SzaS5k3tQ8wCRkYybDPvDu91kmggaIU8gLrwM6i8ovL5sUYlKuex3IdLCB/fUyb7j7W944OXl3MdyG1+2T7IyM+PLZIZAe2AgIIPqWjf6gdNddla2dktNj/QMpOoMWHaQLSEsH4PBgGRlDX8s+ejQ2QwdW1a2T6UytzzeIKfaU89VRrWfK8sdRakADpwf7GI/r4sJ/TH6X1LL7kIs3CYALrYsAaD03JFO+c2u+qgfdcDCP19RKfi0k5r/j03HIiwmABhmyw3SAIjHm3vVzhArRAYfWthuZDUzy3KVaaeYEKYzlpUkziNIGGBPmSM+yjTI2XmkQzuSYo1mA/ffPd8omw+0eJ2qMdsOkETwgj4c0EyW4AdbqhOydQQsOMrYI5ZrCPuFLV6zsHhEcy70vnZTJRhIwAsFkfbHH5ehnz1dG2EcgXYXzS3SDI0tmwLcMY+wl7asAuYUZyDTxl1lTC82a3AGwOFYC6YUyMdWV6h7ixkUzv74qRp5va4nAq4B/gDMyxdPdLKKLX3yi221ysTGS3x/dPVUddngGrDZu+3x6C4j5hzIWCE1webSBK3s/ydba2TPsXBG6GwMskkfv2SaFo2a4zKn2DEm6kvgPh+eIe7t6vkTFdhhAcgz/ue6Hjna2KeabreMisviOOisjdzpbFxnrH2yJrByJEtjs9q4H2050Jp051bkgJcuKNYCatYfWSHeMbDtSLSw3CQDZq97pDXUjJBZs+8ywRDvLyRi9mDOcK0hc5iMGgWmH2tX3kkEC3uOdWrGyksDO54t3qOsadvilfN9+VSXPLi3Qf5cnVhW9Ube27N1rEyjNwe8R5OujCFo5xogD33ZaZnM2bqf6f2+OWbA0Tl1XCb+4OPUTYZBaisvL18oWuXf6NL6/ANyK3aQrSM1vW+OSx7dWSIVMN36bOAE8/2L7bWj2ila9Pe/rUyZcFjT/9sx3KgE4Ad4sd1IYONvfexkTKuySxeGmyEhASGtTzEZxZYMPlQwxm4nHD6kv9/bOCItb1wf0PrC2sP8AmYAcBRz2XPAef33oyeUjYZlhq2D3cXmEWKEDzT7MQPpDcGO166go5rcGD+CYQO4myJQ5ERGbx3vOAQyX94Qdp8ww3ZHsf87QI1jGNDM3wAYSGps20tYyfcsK5VV84scAJ9tmU+bbQe4fOVdM5TJNYPt9p7oVM28u8EPbCf3yfjBa/Og3Q2R4Iw1csXiEmWFHbagxwgMGyKZH36/bEie43CSEVGWk0AgETPMOmYNcByaVf306fjPC2Do/W8rd7hz8HzgOjOaANnr+qFY/JNrK1XOYgayFdjm0WjNuWesM4Jmfo/ci4CaoBzfdvezCFjH15/MQrzGZF6vJ9ntTIDGujFrAnnSdx4+HtdNJ9ZxjNMKEjMkgzz3BIZkXwDhZI7cQSjrCZmMO4PDu4eMj7v5GUCbIupkAx2cs6gdYiDfuu/5Rs0oxhtaGD7BpzJCZIx2syyCSUiVP73ULMcaqMF5Y2sTkr3XY7k94D0zK0utXR2SGQPaAwEZDJ4Z0875pmUyY3nX0vt6M8+ABdybQ+jacZHx+/skJydPgqGgpsEyMmidPuQKEQzJzTDuKebjDntGV0QbOPFx5aNuW9glsxgA08hhkG7wUacYEHYbsI7DyLLphQ5d+JZXW+XeXQ0xmaWPrZ4qF8wJtyg3vuycDx9H02TIthoE7P3muXp1nokGFNgWRoqPLiwtH1ykPXR+tQe+x1hAYpEJwIU1xJsexwzakiObsUEf8hLA5hs9AKsfWVURkR/B/N26+ZQnCzkYNmQn9gDUIRVx1xrAWgKI7doEgNu3Nh3TDqbmnmBt596Ov+HxDnC3U/8wk197z0wH0OH+IZGxu0ryezJDXKeRyMBEUgSI/IXCaAYgFUbeLjDmeL/cXqtyAaMtjgZm+T3uL796pl5dQxIR4ADVz1xeqd90Al302/EGAQ/nb2eb8Mnn/EcDoL2uM+aN7IcJ6kwx7107673uIuF2SGewS3S7RGHJ+sQrbeowxf/+SwyyZDQjQktuBu8jMjBjdU5Ix967vFSfQbvoGODLsbC/NM+IPQe8w7Cf5R7Zg2flzq01WujqdeD888V3VglkDGueYDJWFtPsE9DO+5qAct7kPJcDTlgfT9arrvW0+P0DEko6P+H17P86tyNbj5U03UwpVA1Lw4JaKzcWoJ2rZt/gk8wsZ0+Iv84ZSZ9VegbO3gxYrjKtob6+Xn3QjIOMPiSZWZKVnSWoNHk4/YFBuWVLY0oBdwAschZAqy33QGZx22PegJ/7FvIhumAW/toVKk2BEcUPnHQ6gO9TaysdXuroY7/x+6MO3ae9T7TAn758WkSDTMGgSe9TeEj625bJwGjdv6dJGwfF6gTpPmd07ddeNDlSaMjfkc8wB8ga+PsrNd3qzMCHlOOil1WZxJCMlwDha/cdSepDO1bLH70tGQmT3qbg0HbdiXccgg93ER3uE4BJJzNOhmGKSgQM281+AQdIPUz6H8BMrUA0m0y6c7q9v8l0kJ0xg3lEWw6Lb8A4fwPgf/rySoetJAWS2BLaTaLIgHzxnc7eAFwPwMku/gQs4QzjdnrDS59jw6ImGhwLX3RTlEiRMcElumKeIdZ2BCANSYIIkuwg8+fbanUOR1OYnOj8zN9ZGxRpG2cf5pgiXZybxmLA5JOJcd9z43dOEBjNFnUsju1lH0urxstHLqYYflg6RfaFmodk9OOxjkUQSFH7hbMnODKJbM86IvsVq/Mt70jWtbuvA5IyJHpes3e8h8ya5pVEBudHT9YkLHiGkMAqlyyJvS4JaLCsRCrYcXpAa8ACAWfvDC9z/1bZBoyQOS4MrLVpY6KoPokL1+7tWUh204WpSUxbetO34AxEgHtra1NoMMBLh6ZLsOzhBxDmwOfLHWLc8SMflFufSK3OqaWF2QrakLTY41fP1smzB0cWiXpZJ7CJ/7hmqrLtDIrVHtjXqMw7f/vMFVUOxtFog2O9BwEcsLekb9Ecf/vBY8OsaWG2Aie70A9Qf//uRqmLYmMY7fwBM/guo3u3pRW4zZSO98m6c0qGPMRrIlaDMKdINsw1sl+kOd+zmvp4maux2AZ2jcYt5w+1ISe1/u/MkQUa4x2HVu5IkexBMxr0uLbXOcEK7c5hme1hB1IwuvimXzQHQOy0NAOYfumeQyOYZdwvbIcVrEUBemh7zQBwsZ0t9eBvBBa2TSSHxAmDQNQeWJIiUzAgCInLNRdOdhRH6wc5FFJ3GgKHaJkaglI0+wRKNA/DUcbICtgeuQQ9AQD/ZIbsNR1Ny4wcAl18MjZ9ya4ZfOYp/LWzXEjAvvq7w57XSJCutMFghG1VsmOIgYRpR9M+fRJNyJxnx/qh6ydB+xjinKSmgHu2Zn6x0EAoIpPxB+V7j56ICaaTOQCg/d3LS/Ud6m4kx35g9Y37TrT9cn6mW7X9d4IKivVZU14GzxB1IjynyAixcqV5XTx9POuYgIvf2LeOdfnH/c36Dej148QWlIHAgKOxEM839/tsBpxervutsg3FqWjcea7SIz0DqToDEeDe1dkeQiIDcId59/l82j01zL4P6AeFRky8gL7/WGpJZdBi/gNFfBYThbXejX847olxdC8uQCQ+6HwQGLDfyE2wP+MDgqfzZ9dVOVjTn22L3pmS38PQf3zNNPURZmDJCDvJcHcH5L9RKAZLteOwd9cDggmAHtpOM2DJCDgA7TDsN/3xhIP5QkO68fxyh2sEhXd/fKk56vMGoCW4qG7t8/wh9vrguguL451HtH1SH+Du4EkwRUGbrS+P1jALL//r7zqoIJeMDa3k8W0HbNDkybZiBJze+PDxEQAOT3sDyI2eFmbeaIEBx5+4ZJrMm5LvAIYwpVo4vLM+wvYDJD5x2TRZOTO8/hgEMASisOE86zD3NNIhGwOjb7yu2Zb7fvfOennJZUfK35BTUQuC3CI7K5wyN4P9Ui8Bw0mnS07IXWYKqGOu7XVG4IG8xraL9HrfvW43q5RmXOEOrmYgffAqkwG0w7RSF2RkEgB33C/OqZog1759qlRNGtbOm2OQDQE8RvOI59klIG/tDmhQ7JVV9nrN9nbRejywvmn+5cUGM94xea6V+BgqUHZv68UjngzNR95REdGlm30gLeL3XiRUOBhdv75KuNfM7a4jHfLTbbVxgyUCDY5LMzl7qGXlSy2y9fW2SGA3GAiI7ZxSmIf5QDgQumdnzVvWy3006220v4FQpEBVLSjTPu6jncb0797kMxAB7i3N9SEYA2WMQiEF6Yyc3BwZDAT1YQmFgjIYFLk5haQyMM34ltsyBeYF32kYz2S1n4B2wCydVxmAmQM13cp+w6Iy0L9iVQbTr9uIyJfuPiQ073EPGEqKpehQiRME0g/YK8OEAoSuWl4m71o27MZA6p9zt5niROsY9hwrNrugDuBJB1I8zCkQcxdIUuSG/MAuQLt580l5NUbXUzoivntZ2D+egACnG1jPMy3UQ9uOVGj1gokKagGz39p0NGrTpFjzQCC1rMrJojPXSAlsuQjA9fNXVjmCFQAQkgvYNxoiURh3qP60nGrtF+wHbTs8JDJ37RgG2eZ8vn7VzAioBEg9uK9Zdet8u2AzP3jRFFniKvbjt2jRf7sLHfywzR3z+42rZzma/qDXB4yTRQDEfW59lQaqtKuHKbY12dEa1XCPkTEQkOBjziDIZ25w7IDhhyRLVJxKYIN9pH08njUKYQmWz9YgyARcGocdnjm8wWmQlGhEA+38Bg33ytnFsvGCCqkoHgnaeXdsfrnVUbDsPtZXNszQgJw1yzoiCCNrFct+M9G5xvo7ZMF1qyocNTxhNrrNs6+5e9+sd+5jtLoYtiUA3T1UrJzIJ4jnFrkYmSp7eGXceQ+iT0fyyBpDDsY7K5ZnO8cj+wLBgkuXPQgSCBh4P9kZOzzKBwcCkp2VITPK8uXDqypl3pQCOVjfLb/eXi1HGhKvpdHev1T6nSmGVS19mnlPpVufvtahGYgA9+am+pD6DWeMU5172BIypDaQNGACzNNFtbd/QG7XBkxn7yP613R3YJppWoS/sRkAScAxjKNXUEnBKQALdw3jw83HCmkM+uPnDndE2Ec3a8sH/nN3HRzBDAGWllcVytXnlWpzIIDzD5+sdjgsEHh8fv30SLdBzpfGRw+/NNK5Id68o1//p0unjpBN8BH7+fZadcJwjyuXTpKNK8scchDa1SPlGfmRF53nd8wvimwPaAc8AJC9NkWJdg3MN+CB4jIGgcOPnqpO6IZi7wupEd7s9kBfi2TEBpRIRNjWdgPCHxoJCiAGeRSg67fPN2qbdGoAAMpm4OX/0L6mEUw0hb/GUQOZyS+eqdX7DeBCIgUbj+on7Mkf3htBIcAT8G0zkgB3rC3tgmGVTu1pUlYXxxOkPgB5wOKXN8xQBt4M5DkEfibQZH88H9fiWz8hbCXL8QDpj77cokzjdz4wVwOyvcc65cdba2IuNdbrTdfMjRTWsiGgncLsRO41o31vMF+AOgJHI+Pg/L9+/5HIM8dzA3h2P+8QHcqyWkw7gLW4IFtWzS+Rdy4rd2jGzTmShaFQF6vFeO8QJBqw7mbwLjCBzFjoztkvy2Xh1AL51NppWrDJ4Hkjy2fqN1hLrFuvkg+CZWobeO6wfnQP9kPPB2oXvFgw8nuyZth12lIb1ifZGNP/ItoaYHsCM+pUeD6oJ2INxqvPYL1/dM1UR3DLvplznnsybY5nKoMmbUEpyh0na5eUypqFwx1/Kba9b1etPPVq9EzjaNdtKv+ObBaSXtxsjHFGKs9H+tpTawacUpkBv6ag+vv7FaQjl8nLK9AiEx6Qvt5erRS/Y3un1LSnBnCnYOuTl01zFKWijybdD0sZb/BBzPWNU+YSNhLNsM3odfUGlNGCvbGBKSld5AIGKMJsf/HuQ45CH9i8BVPylaGeU56vnT8Bg3wMbSCA7vmGjbMj58/HCjBspDReljvAZt2SSdpR0R7IKEgXEwhE+6CrPeX55YJ+2Ay09zD9AFsDhvgbDihoWN2ONRzj7p0Nyi6PZvDRRpvPR9t88NGlM+/JAB8cXXAWsgdZgXt21Tu6pipw3zDdsV4AzlwzQdu04hy1/CNNH63ZDSCV1L+bgVRnlisqNXBS6cizdQoq1i4qUQD+zKF2WT59vJ6j0c0DdGEFbQtKzj8acKdwlQ66+ItTxEwgiXwLKQ/g0XRf5feAJYC7CcCQN8FMmvVKB2Fs/bYdbNe5QW6A1Ix19MzBDu3CG2sA+G750HxHlga5CueXzP3yslYIfHOzximwJvi15TnIcp4/0qnPL+cNuETGdKypbzjLFgqJH5Y1MCyPIfCYVV4gaxeXyvlzih3OKeacWNPo+yniTsScU1PiZpkJ2O7YcmpEhsvLNdvbsE4434KccSoDo/+CGdzDF091S59/UCVP/oGgstQUE8cDyawtiIcLZk9QO1JT6Gsfl/vIe4psVVOn37P/CoEvGnybRGk7HZA7Hj+lz1c01p7jYwELW09ROnUEdz/XENc+kmfsulVT5MLZTj0+wQvH4dnj37xPeG9Rv1FemK3ysPNmFTmCTq4bVv7BvXVy//Pem3gley9TcfuwFC1TcnxpX/dUvP+pfM0R4N7d1REKtyQO+7MD1nPomBrCmpXGTEhoRKUyt21tkeoUAO58sAF97iI+2GX96HSN9LLnY4h8BH3jpIIslTcA/mF77WYyMJuAEQoC3YwTx0VicsnCsMMFKeWv3ntEtab8DT3zOdPG69/5mFW39cmj+1u0aYkb3CDvQOZhBgwsgCEZmQwf479ZWaZyBzMA3TTDgTGMpb0FCDF3tq0fgC7snJMtRxpOy+HGXt0lH1VcI+zOnPx3mMl76c75WtuonlOOzVyawk7m5/t/OilHGk8nVQj4zffNGnFu6JKpFbCZt4qhwmK7YyqBDc1oYP7xtgdIM3+wfxTsvWNeUQTgEaDQpdYNQrgHFJ4SAAIqyRrMm5Innb2DGoTA+mMhamvR2e7OJ6tVkuMGbNevq3QU0AKkCOoIEACoFLNyX9XHHbcRSzKA3hpbUu4d5wWbiTsSa5O5QO6z5ZU21bEToKG9BzyxjskoEJjEGqz3b71vdkQmxnZo+ZkXe23zDBTnZSVVOAnQKs7PlqK8TH0+mX/kaBVFOdqy3s5ARDs/nveHXmjWoBdZod3CHQA3pThXFk0dL6sXTpKqSc4gz+yvuy+gMjBqLLy4OSGDc79/uD9k1tDHJzN4/wAyw8XCWTIhL1Mmjfdp5genG/s5jbZf5p+1hgWp+z2D/AQtOz0cyAzZ4NreF88zUr0HX2gKN+5KpJGxfsxaWjWvSN67vMxRF8I7ZfOBVodTFRKyCblZsnxGoVy+aKIU5GaqbSvPHyRHvOOyJpAqui07uWYyU0+/1q69MiBk2IZsF/KwaEW3+i0NheShvfVy73Oj6/eRzD1OtW353qIISFtEptqdT+3rdQH3gAJ0fGgzMkKSm5s3lAKGpcsUKrr7BwJy+9bWlLCD5OX/thkTlGk23s4sF5j2fce7lLXpCwQ1uMnOHKfaRlLNSGLKi3xSNTFHiguQLjgLm2rb+uXZwx3yLIxkDDcEAD+OLPjGA54APEhGKop9snBKgQIhQBMfwW2vtykYjsZIwnZ+bA2gKkM/VjCzgC4aq3gd/BbG+r0rSiM/AbThAY99W6yPIB+2K5eWyMVzi/VDZwZMMP7ffERNKh7Afv26Kof3OfsFHCPZSOZ87esCiNIUytQLABZweIkWdMWbjxs2zhkBbGBNAe52nQMAhmu+ZMHEiG0mIJ2iKljse3c3OBh67vMlC4sVkAM0sKfD7SYaE0vwRxBCGh/Wc391tzx/tENq2/y6j6tXDAMajokfO82O3JZsrMZzqsarpnt6SbhzpXHVABQSlJ5o7o38N9b0pYsmKotKYML1ct1o18n8kJFinjkm8jGkQbDCHMd25OCabt9SrWxrrGFcZWxbRgIBgp3T/UFdH4Cl2eV50tYdUAmNl5GTlSFrF5do8AVAZT0YWYiX35ttCLbJWLV3k5Uc0LmdVOiTdUvLZOFUMh4FDrtAe9/NXX55+tUW2XygWYKhBG3ih37oZtxhb+lGTBbCqyMSu2Jez5tRqFmRqcWAdV/CQCXavLA+6f5rPz8EW1i+soYpjrYzbPY+eNe9eKJL7xnvwGQ6nZr9cN9g8nmvmT4FrCuaH5EJQnpIAMl2CyoKZFFFvvT4g7LveKfsOtoZcbyKd895zj57ReUIiRPrG/KE9xKBD9kYl0FQ1N0ilfndrlrZmpbKJPOoedo2wrrnDHd79/TD9EbpGXgTz0AEuPd0d4b8A34JBUPS23tate2AeACHuskE8HfPkWAoQ255oiklgDv3lY8D0gHavduuMnywkQEYQInrACAGVsgw6+51gRwGxgaNJIxpvNQ/YHnZ9PFadDqnLE8BPppimB1ACI1HXq7uUTtAGh3FAs8w2Xgn89Fmn4/ub1a9dbIDfSnFqYAdPo7IPV443in+BHaK6FthvQCbZCJUctDcK69U9zikRgQkWGAajTTzC6OP1VuyINu+NthgXCHMPYEtRZ+abKGjV+DOsdGsk20guAJkAua578x7tM6fgAyCsfkV+Sp/IRWPjt09TLHfzLJcaesekKNDsg32z73hHhmPaaNRjuVTDztIwTESCYKHwrxMqWnt12CKrIx7bQLO0CzDpM4ozZOXTnZpEMj74caNc5QBJZiATacZDeuR/V5zQXlEvkOQR8FnooJu1gBFu7jewA4jh2CdA9AIoAFNNOuBhffiI888MkfIz7gnXgdrm2MOBAi8KDbNkBdOdMsDuxukoa1HBkPh4LesMEf+bnWlrJhZFBW0MxfHmk7Lk680yY6DbZpFQp+b7UsMNqiJABSbQQfZ+3Y3aFCWzGBd0KWXeTWAN9HvCQz8g0G1TeR5hJwgowLbD/A2g7WBFIX3pN1N1PwdUp31SsCBrj8ZeUy0c2R9XDinSFbOLBQyW2bN44HP8wVwJwhmnVFsDaAn65RIlmSONTE/3EeD9Tsa4xLud39gUN91jR39cuBUp+w42HpG77FE9yqV/847CAc8ilXTIz0DqTADjgZMPACkfwHuuMhQpJqbm69uMhSAmAZMdzzdnhJSGbMA+BidN3OCOhJUleSMYNATLRQ+IIfqe2X/qS45UBOWJHgZfJBIwy6eVqC+2OiNT7b2qczlVEufSiYS6X5hhCiUO6eyQCUBfMTiMZ6xzguGDmcdgBtaaKwrvXonA5oAswQ1+B3zgXUHGmzDhx+NNQEQQI2P/Jm2uAeY0irdsKsAy80HWpIudPyXd81QoGuPaIy7+TvgAYCE009mRoYydYkKbMlKFPgypcc/mNT5AajxmbdT+wB//PLjFXSyNrgngG6APIw28pZ4TKjR9VJwynnmZWfKd6+Zq5IuMlDo4pEkYLm34dxJsmTaeAW8rFMKEQlaEw3A0sT8bHXgQeLE9XH/qKOgwdfOw53yam13UnPEMWHb8c6HiSUrZs6LOeK6CeY6egdVIsQ/3C/Aq6nf4NqxPT1Y26WNduzumFMn5srF80pk1YISmVw0XIyJNObFEx2y/bVWeb0uHHwwYArz8nLjWtpxzV+7aqZmORimyyc1Gl7sD93zzDWfN7NQmXEIANYn19c3MKjPMteOtt1c/2k/HZPDXZN5XqkJAMBDOrjXMpmQc6sKZdXcIplZNuxVz2+RVpFd5N03VpaW1AHBjJN5gRQg+EXGyf4hFmra+pToqGv3JwwU3fPEs3vxvGLtWUFNEs8J10vAwbsLQN47MCj+gfDaoO4LG+VAcFDPgXoA5o33fnsPwUT/qO5Xouck/ffwDPAsQTSmGzOlV0SqzMBwA6aWxhBdUilMBbRrQWom/w7ovylUHRgIyOneXrlzR09KAXcWA8CksiRXGbsV08drqtnuoOdeMACbpu4BtW7jQ4cOHbbMqwuNvT8+JFmmjXRwpLOFl8UKGAJA8uEdTYqaawX48PE/0nQ6aX2tl3PkOmH1OFfYTubwTAcMLbILWEs0zRRGArgTBTzu4wIekaNw/00QQOqdbrdkXv5Sg7lCIoNlqS1HIqtA0fPZHgRcpngVoIJ+G5kM7D9BJ0EY4PCR/c1qfeiV9eS8Acrcv9JCn8CCsn+kTgSsyWij7TlgHbNfshfMHfsBgPNvfTaCQ/+OsfSQx+AiE62lPUHarLJ8WTajSOZPKdAMxN5j7fJabZcCfvvZV1eM7CwFHLEGgeyHLpyswRXnV9Per/UPx5vDdSGjGeYZg5yEiGHgGMajFv5naC6C0a4w/hG51wQZyHF4TjjWvhNdKudr6EhMMoz2esimmS7FnD/gmXfHmbw9eJYIcNDrQ5Qg6SO4oaeBZmGG3sOsF7LRA/6ABEKDQ3VgZ3Lk0cxCav8mLZdJ7fufilcPcP9/veg5ItuAe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8" descr="https://media-temporary.preziusercontent.com/frames-public/b/1/2/4/0/ef19d1349518043ffa694530c991200.png"/>
          <p:cNvPicPr>
            <a:picLocks noChangeAspect="1" noChangeArrowheads="1"/>
          </p:cNvPicPr>
          <p:nvPr/>
        </p:nvPicPr>
        <p:blipFill>
          <a:blip r:embed="rId2"/>
          <a:srcRect r="37821" b="21818"/>
          <a:stretch>
            <a:fillRect/>
          </a:stretch>
        </p:blipFill>
        <p:spPr bwMode="auto">
          <a:xfrm>
            <a:off x="0" y="0"/>
            <a:ext cx="5105400" cy="3276599"/>
          </a:xfrm>
          <a:prstGeom prst="rect">
            <a:avLst/>
          </a:prstGeom>
          <a:noFill/>
        </p:spPr>
      </p:pic>
      <p:pic>
        <p:nvPicPr>
          <p:cNvPr id="7" name="Picture 12" descr="https://media-temporary.preziusercontent.com/frames-public/6/6/1/2/4/bfcf1414bc292b16561b3c54e6d1200.png"/>
          <p:cNvPicPr>
            <a:picLocks noChangeAspect="1" noChangeArrowheads="1"/>
          </p:cNvPicPr>
          <p:nvPr/>
        </p:nvPicPr>
        <p:blipFill>
          <a:blip r:embed="rId3"/>
          <a:srcRect l="16667" t="18799" r="23611"/>
          <a:stretch>
            <a:fillRect/>
          </a:stretch>
        </p:blipFill>
        <p:spPr bwMode="auto">
          <a:xfrm>
            <a:off x="5105400" y="0"/>
            <a:ext cx="4038600" cy="4495800"/>
          </a:xfrm>
          <a:prstGeom prst="rect">
            <a:avLst/>
          </a:prstGeom>
          <a:noFill/>
        </p:spPr>
      </p:pic>
      <p:pic>
        <p:nvPicPr>
          <p:cNvPr id="8" name="Picture 14" descr="https://media-temporary.preziusercontent.com/frames-public/9/c/9/2/c/07625e64d58ab146792c4e4fc9a1200.png"/>
          <p:cNvPicPr>
            <a:picLocks noChangeAspect="1" noChangeArrowheads="1"/>
          </p:cNvPicPr>
          <p:nvPr/>
        </p:nvPicPr>
        <p:blipFill>
          <a:blip r:embed="rId4"/>
          <a:srcRect l="20909" t="22263" r="26364" b="25789"/>
          <a:stretch>
            <a:fillRect/>
          </a:stretch>
        </p:blipFill>
        <p:spPr bwMode="auto">
          <a:xfrm>
            <a:off x="0" y="3276600"/>
            <a:ext cx="5105400" cy="3581400"/>
          </a:xfrm>
          <a:prstGeom prst="rect">
            <a:avLst/>
          </a:prstGeom>
          <a:noFill/>
        </p:spPr>
      </p:pic>
      <p:sp>
        <p:nvSpPr>
          <p:cNvPr id="9" name="object 4"/>
          <p:cNvSpPr/>
          <p:nvPr/>
        </p:nvSpPr>
        <p:spPr>
          <a:xfrm>
            <a:off x="5181600" y="4800600"/>
            <a:ext cx="3733800" cy="19050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5725" y="47625"/>
              <a:ext cx="5219700" cy="32956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91000" y="3400424"/>
              <a:ext cx="4867275" cy="3295650"/>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355193" y="179323"/>
            <a:ext cx="8345170" cy="6365875"/>
          </a:xfrm>
          <a:prstGeom prst="rect">
            <a:avLst/>
          </a:prstGeom>
        </p:spPr>
        <p:txBody>
          <a:bodyPr vert="horz" wrap="square" lIns="0" tIns="12065" rIns="0" bIns="0" rtlCol="0">
            <a:spAutoFit/>
          </a:bodyPr>
          <a:lstStyle/>
          <a:p>
            <a:pPr marL="455930" marR="4096385" algn="ctr">
              <a:lnSpc>
                <a:spcPct val="100000"/>
              </a:lnSpc>
              <a:spcBef>
                <a:spcPts val="95"/>
              </a:spcBef>
            </a:pPr>
            <a:r>
              <a:rPr sz="2800" i="1" spc="-430" dirty="0">
                <a:latin typeface="Trebuchet MS"/>
                <a:cs typeface="Trebuchet MS"/>
              </a:rPr>
              <a:t>The </a:t>
            </a:r>
            <a:r>
              <a:rPr sz="2800" i="1" spc="-290" dirty="0">
                <a:latin typeface="Trebuchet MS"/>
                <a:cs typeface="Trebuchet MS"/>
              </a:rPr>
              <a:t>pirate </a:t>
            </a:r>
            <a:r>
              <a:rPr sz="2800" i="1" spc="-260" dirty="0">
                <a:latin typeface="Trebuchet MS"/>
                <a:cs typeface="Trebuchet MS"/>
              </a:rPr>
              <a:t>gaped </a:t>
            </a:r>
            <a:r>
              <a:rPr sz="2800" i="1" spc="-240" dirty="0">
                <a:latin typeface="Trebuchet MS"/>
                <a:cs typeface="Trebuchet MS"/>
              </a:rPr>
              <a:t>at </a:t>
            </a:r>
            <a:r>
              <a:rPr sz="2800" i="1" spc="-175" dirty="0">
                <a:latin typeface="Trebuchet MS"/>
                <a:cs typeface="Trebuchet MS"/>
              </a:rPr>
              <a:t>Belinda's  </a:t>
            </a:r>
            <a:r>
              <a:rPr sz="2800" i="1" spc="-295" dirty="0">
                <a:latin typeface="Trebuchet MS"/>
                <a:cs typeface="Trebuchet MS"/>
              </a:rPr>
              <a:t>dragon,</a:t>
            </a:r>
            <a:endParaRPr sz="2800">
              <a:latin typeface="Trebuchet MS"/>
              <a:cs typeface="Trebuchet MS"/>
            </a:endParaRPr>
          </a:p>
          <a:p>
            <a:pPr marL="338455" marR="3980179" algn="ctr">
              <a:lnSpc>
                <a:spcPct val="100000"/>
              </a:lnSpc>
            </a:pPr>
            <a:r>
              <a:rPr sz="2800" i="1" spc="-235" dirty="0">
                <a:latin typeface="Trebuchet MS"/>
                <a:cs typeface="Trebuchet MS"/>
              </a:rPr>
              <a:t>And </a:t>
            </a:r>
            <a:r>
              <a:rPr sz="2800" i="1" spc="-280" dirty="0">
                <a:latin typeface="Trebuchet MS"/>
                <a:cs typeface="Trebuchet MS"/>
              </a:rPr>
              <a:t>gulped </a:t>
            </a:r>
            <a:r>
              <a:rPr sz="2800" i="1" spc="-295" dirty="0">
                <a:latin typeface="Trebuchet MS"/>
                <a:cs typeface="Trebuchet MS"/>
              </a:rPr>
              <a:t>some </a:t>
            </a:r>
            <a:r>
              <a:rPr sz="2800" i="1" spc="-260" dirty="0">
                <a:latin typeface="Trebuchet MS"/>
                <a:cs typeface="Trebuchet MS"/>
              </a:rPr>
              <a:t>grog </a:t>
            </a:r>
            <a:r>
              <a:rPr sz="2800" i="1" spc="-340" dirty="0">
                <a:latin typeface="Trebuchet MS"/>
                <a:cs typeface="Trebuchet MS"/>
              </a:rPr>
              <a:t>from </a:t>
            </a:r>
            <a:r>
              <a:rPr sz="2800" i="1" spc="-190" dirty="0">
                <a:latin typeface="Trebuchet MS"/>
                <a:cs typeface="Trebuchet MS"/>
              </a:rPr>
              <a:t>his  </a:t>
            </a:r>
            <a:r>
              <a:rPr sz="2800" i="1" spc="-330" dirty="0">
                <a:latin typeface="Trebuchet MS"/>
                <a:cs typeface="Trebuchet MS"/>
              </a:rPr>
              <a:t>pocket</a:t>
            </a:r>
            <a:r>
              <a:rPr sz="2800" i="1" spc="-210" dirty="0">
                <a:latin typeface="Trebuchet MS"/>
                <a:cs typeface="Trebuchet MS"/>
              </a:rPr>
              <a:t> </a:t>
            </a:r>
            <a:r>
              <a:rPr sz="2800" i="1" spc="-290" dirty="0">
                <a:latin typeface="Trebuchet MS"/>
                <a:cs typeface="Trebuchet MS"/>
              </a:rPr>
              <a:t>flagon,</a:t>
            </a:r>
            <a:endParaRPr sz="2800">
              <a:latin typeface="Trebuchet MS"/>
              <a:cs typeface="Trebuchet MS"/>
            </a:endParaRPr>
          </a:p>
          <a:p>
            <a:pPr marL="100965" marR="3742690" algn="ctr">
              <a:lnSpc>
                <a:spcPct val="100000"/>
              </a:lnSpc>
            </a:pPr>
            <a:r>
              <a:rPr sz="2800" i="1" spc="-380" dirty="0">
                <a:latin typeface="Trebuchet MS"/>
                <a:cs typeface="Trebuchet MS"/>
              </a:rPr>
              <a:t>He </a:t>
            </a:r>
            <a:r>
              <a:rPr sz="2800" i="1" spc="-320" dirty="0">
                <a:latin typeface="Trebuchet MS"/>
                <a:cs typeface="Trebuchet MS"/>
              </a:rPr>
              <a:t>fired </a:t>
            </a:r>
            <a:r>
              <a:rPr sz="2800" i="1" spc="-280" dirty="0">
                <a:latin typeface="Trebuchet MS"/>
                <a:cs typeface="Trebuchet MS"/>
              </a:rPr>
              <a:t>two </a:t>
            </a:r>
            <a:r>
              <a:rPr sz="2800" i="1" spc="-295" dirty="0">
                <a:latin typeface="Trebuchet MS"/>
                <a:cs typeface="Trebuchet MS"/>
              </a:rPr>
              <a:t>bullets </a:t>
            </a:r>
            <a:r>
              <a:rPr sz="2800" i="1" spc="-335" dirty="0">
                <a:latin typeface="Trebuchet MS"/>
                <a:cs typeface="Trebuchet MS"/>
              </a:rPr>
              <a:t>but </a:t>
            </a:r>
            <a:r>
              <a:rPr sz="2800" i="1" spc="-285" dirty="0">
                <a:latin typeface="Trebuchet MS"/>
                <a:cs typeface="Trebuchet MS"/>
              </a:rPr>
              <a:t>they </a:t>
            </a:r>
            <a:r>
              <a:rPr sz="2800" i="1" spc="-200" dirty="0">
                <a:latin typeface="Trebuchet MS"/>
                <a:cs typeface="Trebuchet MS"/>
              </a:rPr>
              <a:t>didn't  </a:t>
            </a:r>
            <a:r>
              <a:rPr sz="2800" i="1" spc="-340" dirty="0">
                <a:latin typeface="Trebuchet MS"/>
                <a:cs typeface="Trebuchet MS"/>
              </a:rPr>
              <a:t>hit,</a:t>
            </a:r>
            <a:endParaRPr sz="2800">
              <a:latin typeface="Trebuchet MS"/>
              <a:cs typeface="Trebuchet MS"/>
            </a:endParaRPr>
          </a:p>
          <a:p>
            <a:pPr marR="3720465" algn="ctr">
              <a:lnSpc>
                <a:spcPct val="100000"/>
              </a:lnSpc>
              <a:spcBef>
                <a:spcPts val="5"/>
              </a:spcBef>
            </a:pPr>
            <a:r>
              <a:rPr sz="2800" i="1" spc="-235" dirty="0">
                <a:latin typeface="Trebuchet MS"/>
                <a:cs typeface="Trebuchet MS"/>
              </a:rPr>
              <a:t>And </a:t>
            </a:r>
            <a:r>
              <a:rPr sz="2800" i="1" spc="-275" dirty="0">
                <a:latin typeface="Trebuchet MS"/>
                <a:cs typeface="Trebuchet MS"/>
              </a:rPr>
              <a:t>Custard </a:t>
            </a:r>
            <a:r>
              <a:rPr sz="2800" i="1" spc="-310" dirty="0">
                <a:latin typeface="Trebuchet MS"/>
                <a:cs typeface="Trebuchet MS"/>
              </a:rPr>
              <a:t>gobbled </a:t>
            </a:r>
            <a:r>
              <a:rPr sz="2800" i="1" spc="-340" dirty="0">
                <a:latin typeface="Trebuchet MS"/>
                <a:cs typeface="Trebuchet MS"/>
              </a:rPr>
              <a:t>him, </a:t>
            </a:r>
            <a:r>
              <a:rPr sz="2800" i="1" spc="-285" dirty="0">
                <a:latin typeface="Trebuchet MS"/>
                <a:cs typeface="Trebuchet MS"/>
              </a:rPr>
              <a:t>every</a:t>
            </a:r>
            <a:r>
              <a:rPr sz="2800" i="1" spc="165" dirty="0">
                <a:latin typeface="Trebuchet MS"/>
                <a:cs typeface="Trebuchet MS"/>
              </a:rPr>
              <a:t> </a:t>
            </a:r>
            <a:r>
              <a:rPr sz="2800" i="1" spc="-365" dirty="0">
                <a:latin typeface="Trebuchet MS"/>
                <a:cs typeface="Trebuchet MS"/>
              </a:rPr>
              <a:t>bit.</a:t>
            </a:r>
            <a:endParaRPr sz="2800">
              <a:latin typeface="Trebuchet MS"/>
              <a:cs typeface="Trebuchet MS"/>
            </a:endParaRPr>
          </a:p>
          <a:p>
            <a:pPr>
              <a:lnSpc>
                <a:spcPct val="100000"/>
              </a:lnSpc>
              <a:spcBef>
                <a:spcPts val="35"/>
              </a:spcBef>
            </a:pPr>
            <a:endParaRPr sz="2450">
              <a:latin typeface="Trebuchet MS"/>
              <a:cs typeface="Trebuchet MS"/>
            </a:endParaRPr>
          </a:p>
          <a:p>
            <a:pPr marL="4216400" marR="5080" algn="ctr">
              <a:lnSpc>
                <a:spcPct val="100000"/>
              </a:lnSpc>
            </a:pPr>
            <a:r>
              <a:rPr sz="2800" i="1" spc="-225" dirty="0">
                <a:latin typeface="Trebuchet MS"/>
                <a:cs typeface="Trebuchet MS"/>
              </a:rPr>
              <a:t>Belinda </a:t>
            </a:r>
            <a:r>
              <a:rPr sz="2800" i="1" spc="-320" dirty="0">
                <a:latin typeface="Trebuchet MS"/>
                <a:cs typeface="Trebuchet MS"/>
              </a:rPr>
              <a:t>embraced </a:t>
            </a:r>
            <a:r>
              <a:rPr sz="2800" i="1" spc="-340" dirty="0">
                <a:latin typeface="Trebuchet MS"/>
                <a:cs typeface="Trebuchet MS"/>
              </a:rPr>
              <a:t>him, </a:t>
            </a:r>
            <a:r>
              <a:rPr sz="2800" i="1" spc="-270" dirty="0">
                <a:latin typeface="Trebuchet MS"/>
                <a:cs typeface="Trebuchet MS"/>
              </a:rPr>
              <a:t>Mustard  </a:t>
            </a:r>
            <a:r>
              <a:rPr sz="2800" i="1" spc="-290" dirty="0">
                <a:latin typeface="Trebuchet MS"/>
                <a:cs typeface="Trebuchet MS"/>
              </a:rPr>
              <a:t>licked</a:t>
            </a:r>
            <a:r>
              <a:rPr sz="2800" i="1" spc="-215" dirty="0">
                <a:latin typeface="Trebuchet MS"/>
                <a:cs typeface="Trebuchet MS"/>
              </a:rPr>
              <a:t> </a:t>
            </a:r>
            <a:r>
              <a:rPr sz="2800" i="1" spc="-340" dirty="0">
                <a:latin typeface="Trebuchet MS"/>
                <a:cs typeface="Trebuchet MS"/>
              </a:rPr>
              <a:t>him,</a:t>
            </a:r>
            <a:endParaRPr sz="2800">
              <a:latin typeface="Trebuchet MS"/>
              <a:cs typeface="Trebuchet MS"/>
            </a:endParaRPr>
          </a:p>
          <a:p>
            <a:pPr marL="4351655" marR="140335" algn="ctr">
              <a:lnSpc>
                <a:spcPct val="100000"/>
              </a:lnSpc>
            </a:pPr>
            <a:r>
              <a:rPr sz="2800" i="1" spc="-335" dirty="0">
                <a:latin typeface="Trebuchet MS"/>
                <a:cs typeface="Trebuchet MS"/>
              </a:rPr>
              <a:t>No </a:t>
            </a:r>
            <a:r>
              <a:rPr sz="2800" i="1" spc="-325" dirty="0">
                <a:latin typeface="Trebuchet MS"/>
                <a:cs typeface="Trebuchet MS"/>
              </a:rPr>
              <a:t>one </a:t>
            </a:r>
            <a:r>
              <a:rPr sz="2800" i="1" spc="-310" dirty="0">
                <a:latin typeface="Trebuchet MS"/>
                <a:cs typeface="Trebuchet MS"/>
              </a:rPr>
              <a:t>mourned </a:t>
            </a:r>
            <a:r>
              <a:rPr sz="2800" i="1" spc="-320" dirty="0">
                <a:latin typeface="Trebuchet MS"/>
                <a:cs typeface="Trebuchet MS"/>
              </a:rPr>
              <a:t>for </a:t>
            </a:r>
            <a:r>
              <a:rPr sz="2800" i="1" spc="-190" dirty="0">
                <a:latin typeface="Trebuchet MS"/>
                <a:cs typeface="Trebuchet MS"/>
              </a:rPr>
              <a:t>his </a:t>
            </a:r>
            <a:r>
              <a:rPr sz="2800" i="1" spc="-290" dirty="0">
                <a:latin typeface="Trebuchet MS"/>
                <a:cs typeface="Trebuchet MS"/>
              </a:rPr>
              <a:t>pirate  </a:t>
            </a:r>
            <a:r>
              <a:rPr sz="2800" i="1" spc="-270" dirty="0">
                <a:latin typeface="Trebuchet MS"/>
                <a:cs typeface="Trebuchet MS"/>
              </a:rPr>
              <a:t>victim</a:t>
            </a:r>
            <a:endParaRPr sz="2800">
              <a:latin typeface="Trebuchet MS"/>
              <a:cs typeface="Trebuchet MS"/>
            </a:endParaRPr>
          </a:p>
          <a:p>
            <a:pPr marL="4184015" marR="38100" indent="-20320" algn="ctr">
              <a:lnSpc>
                <a:spcPct val="100000"/>
              </a:lnSpc>
              <a:spcBef>
                <a:spcPts val="5"/>
              </a:spcBef>
            </a:pPr>
            <a:r>
              <a:rPr sz="2800" i="1" spc="-120" dirty="0">
                <a:latin typeface="Trebuchet MS"/>
                <a:cs typeface="Trebuchet MS"/>
              </a:rPr>
              <a:t>Ink </a:t>
            </a:r>
            <a:r>
              <a:rPr sz="2800" i="1" spc="-210" dirty="0">
                <a:latin typeface="Trebuchet MS"/>
                <a:cs typeface="Trebuchet MS"/>
              </a:rPr>
              <a:t>and </a:t>
            </a:r>
            <a:r>
              <a:rPr sz="2800" i="1" spc="-200" dirty="0">
                <a:latin typeface="Trebuchet MS"/>
                <a:cs typeface="Trebuchet MS"/>
              </a:rPr>
              <a:t>Blink </a:t>
            </a:r>
            <a:r>
              <a:rPr sz="2800" i="1" spc="-225" dirty="0">
                <a:latin typeface="Trebuchet MS"/>
                <a:cs typeface="Trebuchet MS"/>
              </a:rPr>
              <a:t>in </a:t>
            </a:r>
            <a:r>
              <a:rPr sz="2800" i="1" spc="-320" dirty="0">
                <a:latin typeface="Trebuchet MS"/>
                <a:cs typeface="Trebuchet MS"/>
              </a:rPr>
              <a:t>glee </a:t>
            </a:r>
            <a:r>
              <a:rPr sz="2800" i="1" spc="-250" dirty="0">
                <a:latin typeface="Trebuchet MS"/>
                <a:cs typeface="Trebuchet MS"/>
              </a:rPr>
              <a:t>did </a:t>
            </a:r>
            <a:r>
              <a:rPr sz="2800" i="1" spc="-260" dirty="0">
                <a:latin typeface="Trebuchet MS"/>
                <a:cs typeface="Trebuchet MS"/>
              </a:rPr>
              <a:t>gyrate  </a:t>
            </a:r>
            <a:r>
              <a:rPr sz="2800" i="1" spc="-270" dirty="0">
                <a:latin typeface="Trebuchet MS"/>
                <a:cs typeface="Trebuchet MS"/>
              </a:rPr>
              <a:t>Around </a:t>
            </a:r>
            <a:r>
              <a:rPr sz="2800" i="1" spc="-330" dirty="0">
                <a:latin typeface="Trebuchet MS"/>
                <a:cs typeface="Trebuchet MS"/>
              </a:rPr>
              <a:t>the </a:t>
            </a:r>
            <a:r>
              <a:rPr sz="2800" i="1" spc="-250" dirty="0">
                <a:latin typeface="Trebuchet MS"/>
                <a:cs typeface="Trebuchet MS"/>
              </a:rPr>
              <a:t>dragon </a:t>
            </a:r>
            <a:r>
              <a:rPr sz="2800" i="1" spc="-265" dirty="0">
                <a:latin typeface="Trebuchet MS"/>
                <a:cs typeface="Trebuchet MS"/>
              </a:rPr>
              <a:t>that </a:t>
            </a:r>
            <a:r>
              <a:rPr sz="2800" i="1" spc="-295" dirty="0">
                <a:latin typeface="Trebuchet MS"/>
                <a:cs typeface="Trebuchet MS"/>
              </a:rPr>
              <a:t>ate </a:t>
            </a:r>
            <a:r>
              <a:rPr sz="2800" i="1" spc="-330" dirty="0">
                <a:latin typeface="Trebuchet MS"/>
                <a:cs typeface="Trebuchet MS"/>
              </a:rPr>
              <a:t>the  </a:t>
            </a:r>
            <a:r>
              <a:rPr sz="2800" i="1" spc="-320" dirty="0">
                <a:latin typeface="Trebuchet MS"/>
                <a:cs typeface="Trebuchet MS"/>
              </a:rPr>
              <a:t>pyrate.</a:t>
            </a:r>
            <a:endParaRPr sz="2800">
              <a:latin typeface="Trebuchet MS"/>
              <a:cs typeface="Trebuchet MS"/>
            </a:endParaRPr>
          </a:p>
        </p:txBody>
      </p:sp>
      <p:grpSp>
        <p:nvGrpSpPr>
          <p:cNvPr id="7" name="object 7"/>
          <p:cNvGrpSpPr/>
          <p:nvPr/>
        </p:nvGrpSpPr>
        <p:grpSpPr>
          <a:xfrm>
            <a:off x="152400" y="381000"/>
            <a:ext cx="8534400" cy="6400800"/>
            <a:chOff x="152400" y="381000"/>
            <a:chExt cx="8534400" cy="6400800"/>
          </a:xfrm>
        </p:grpSpPr>
        <p:sp>
          <p:nvSpPr>
            <p:cNvPr id="8" name="object 8"/>
            <p:cNvSpPr/>
            <p:nvPr/>
          </p:nvSpPr>
          <p:spPr>
            <a:xfrm>
              <a:off x="5943600" y="381000"/>
              <a:ext cx="2743200" cy="27432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79475" y="3884676"/>
              <a:ext cx="3355848" cy="267004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52400" y="3657600"/>
              <a:ext cx="3810000" cy="3124200"/>
            </a:xfrm>
            <a:custGeom>
              <a:avLst/>
              <a:gdLst/>
              <a:ahLst/>
              <a:cxnLst/>
              <a:rect l="l" t="t" r="r" b="b"/>
              <a:pathLst>
                <a:path w="3810000" h="3124200">
                  <a:moveTo>
                    <a:pt x="3627120" y="182880"/>
                  </a:moveTo>
                  <a:lnTo>
                    <a:pt x="3581400" y="182880"/>
                  </a:lnTo>
                  <a:lnTo>
                    <a:pt x="3581400" y="228600"/>
                  </a:lnTo>
                  <a:lnTo>
                    <a:pt x="3581400" y="2895600"/>
                  </a:lnTo>
                  <a:lnTo>
                    <a:pt x="228600" y="2895600"/>
                  </a:lnTo>
                  <a:lnTo>
                    <a:pt x="228600" y="228600"/>
                  </a:lnTo>
                  <a:lnTo>
                    <a:pt x="3581400" y="228600"/>
                  </a:lnTo>
                  <a:lnTo>
                    <a:pt x="3581400" y="182880"/>
                  </a:lnTo>
                  <a:lnTo>
                    <a:pt x="182880" y="182880"/>
                  </a:lnTo>
                  <a:lnTo>
                    <a:pt x="182880" y="228600"/>
                  </a:lnTo>
                  <a:lnTo>
                    <a:pt x="182880" y="2895600"/>
                  </a:lnTo>
                  <a:lnTo>
                    <a:pt x="182880" y="2941320"/>
                  </a:lnTo>
                  <a:lnTo>
                    <a:pt x="3627120" y="2941320"/>
                  </a:lnTo>
                  <a:lnTo>
                    <a:pt x="3627120" y="2895600"/>
                  </a:lnTo>
                  <a:lnTo>
                    <a:pt x="3627120" y="228600"/>
                  </a:lnTo>
                  <a:lnTo>
                    <a:pt x="3627120" y="182880"/>
                  </a:lnTo>
                  <a:close/>
                </a:path>
                <a:path w="3810000" h="3124200">
                  <a:moveTo>
                    <a:pt x="3810000" y="0"/>
                  </a:moveTo>
                  <a:lnTo>
                    <a:pt x="3672840" y="0"/>
                  </a:lnTo>
                  <a:lnTo>
                    <a:pt x="3672840" y="137160"/>
                  </a:lnTo>
                  <a:lnTo>
                    <a:pt x="3672840" y="2987040"/>
                  </a:lnTo>
                  <a:lnTo>
                    <a:pt x="137160" y="2987040"/>
                  </a:lnTo>
                  <a:lnTo>
                    <a:pt x="137160" y="137160"/>
                  </a:lnTo>
                  <a:lnTo>
                    <a:pt x="3672840" y="137160"/>
                  </a:lnTo>
                  <a:lnTo>
                    <a:pt x="3672840" y="0"/>
                  </a:lnTo>
                  <a:lnTo>
                    <a:pt x="0" y="0"/>
                  </a:lnTo>
                  <a:lnTo>
                    <a:pt x="0" y="137160"/>
                  </a:lnTo>
                  <a:lnTo>
                    <a:pt x="0" y="2987040"/>
                  </a:lnTo>
                  <a:lnTo>
                    <a:pt x="0" y="3124200"/>
                  </a:lnTo>
                  <a:lnTo>
                    <a:pt x="3810000" y="3124200"/>
                  </a:lnTo>
                  <a:lnTo>
                    <a:pt x="3810000" y="2987040"/>
                  </a:lnTo>
                  <a:lnTo>
                    <a:pt x="3810000" y="137160"/>
                  </a:lnTo>
                  <a:lnTo>
                    <a:pt x="381000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743200" y="304800"/>
            <a:ext cx="6400800" cy="3139321"/>
          </a:xfrm>
          <a:prstGeom prst="rect">
            <a:avLst/>
          </a:prstGeom>
        </p:spPr>
        <p:txBody>
          <a:bodyPr wrap="square">
            <a:spAutoFit/>
          </a:bodyPr>
          <a:lstStyle/>
          <a:p>
            <a:r>
              <a:rPr lang="en-US" dirty="0" smtClean="0"/>
              <a:t>The pirate got so shocked by the dragon’s reaction that he opened his mouth wide with shock. To gather some strength, he drank some alcohol from a container in his pocket. After gathering some courage, he fired two bullets on the dragon but missed it. Custard the dragon ate every bit of this fierce looking pirate</a:t>
            </a:r>
            <a:r>
              <a:rPr lang="en-US" dirty="0" smtClean="0"/>
              <a:t>.</a:t>
            </a:r>
          </a:p>
          <a:p>
            <a:r>
              <a:rPr lang="en-US" dirty="0" smtClean="0"/>
              <a:t>When the pirate was dead, Belinda hugged the dragon and mustard licked him. No one was sad for the death of the pirate, they all were happy. Both ink and blink were running around the dragon in happiness. So, here the poet says that all the characters were happy and they were showing their gratitude towards the dragon as he had saved them.</a:t>
            </a:r>
            <a:endParaRPr lang="en-US" dirty="0"/>
          </a:p>
        </p:txBody>
      </p:sp>
      <p:sp>
        <p:nvSpPr>
          <p:cNvPr id="6" name="Rectangle 5"/>
          <p:cNvSpPr/>
          <p:nvPr/>
        </p:nvSpPr>
        <p:spPr>
          <a:xfrm>
            <a:off x="2819400" y="3962400"/>
            <a:ext cx="6324600" cy="1200329"/>
          </a:xfrm>
          <a:prstGeom prst="rect">
            <a:avLst/>
          </a:prstGeom>
        </p:spPr>
        <p:txBody>
          <a:bodyPr wrap="square">
            <a:spAutoFit/>
          </a:bodyPr>
          <a:lstStyle/>
          <a:p>
            <a:r>
              <a:rPr lang="en-US" dirty="0" smtClean="0"/>
              <a:t>Alliteration</a:t>
            </a:r>
            <a:r>
              <a:rPr lang="en-US" dirty="0" smtClean="0"/>
              <a:t>: gulped some grog “g</a:t>
            </a:r>
            <a:r>
              <a:rPr lang="en-US" dirty="0" smtClean="0"/>
              <a:t>”; glee </a:t>
            </a:r>
            <a:r>
              <a:rPr lang="en-US" dirty="0" smtClean="0"/>
              <a:t>did gyrate “g”</a:t>
            </a:r>
            <a:br>
              <a:rPr lang="en-US" dirty="0" smtClean="0"/>
            </a:br>
            <a:r>
              <a:rPr lang="en-US" dirty="0" smtClean="0"/>
              <a:t>Assonance: use of vowel sound ‘o’ (no one mourned for), use of vowel sound ‘I’ (ink and blink in glee did), use of vowel sound ‘a’ (that ate the pirate)</a:t>
            </a:r>
            <a:endParaRPr lang="en-US" dirty="0"/>
          </a:p>
        </p:txBody>
      </p:sp>
      <p:sp>
        <p:nvSpPr>
          <p:cNvPr id="7" name="Rectangle 6"/>
          <p:cNvSpPr/>
          <p:nvPr/>
        </p:nvSpPr>
        <p:spPr>
          <a:xfrm>
            <a:off x="3048000" y="5410200"/>
            <a:ext cx="3158750" cy="646331"/>
          </a:xfrm>
          <a:prstGeom prst="rect">
            <a:avLst/>
          </a:prstGeom>
        </p:spPr>
        <p:txBody>
          <a:bodyPr wrap="none">
            <a:spAutoFit/>
          </a:bodyPr>
          <a:lstStyle/>
          <a:p>
            <a:r>
              <a:rPr lang="en-US" dirty="0" err="1" smtClean="0"/>
              <a:t>aabb</a:t>
            </a:r>
            <a:r>
              <a:rPr lang="en-US" dirty="0" smtClean="0"/>
              <a:t> (dragon-flagon, hit-bit</a:t>
            </a:r>
            <a:r>
              <a:rPr lang="en-US" dirty="0" smtClean="0"/>
              <a:t>)</a:t>
            </a:r>
          </a:p>
          <a:p>
            <a:r>
              <a:rPr lang="en-US" dirty="0" err="1" smtClean="0"/>
              <a:t>aabb</a:t>
            </a:r>
            <a:r>
              <a:rPr lang="en-US" dirty="0" smtClean="0"/>
              <a:t> (him-victim, gyrate-pirate)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000" y="228600"/>
            <a:ext cx="8534400" cy="6629400"/>
            <a:chOff x="0" y="0"/>
            <a:chExt cx="9144000" cy="6858000"/>
          </a:xfrm>
        </p:grpSpPr>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086850" cy="6800848"/>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2514600" y="457200"/>
            <a:ext cx="4071620" cy="4415790"/>
          </a:xfrm>
          <a:prstGeom prst="rect">
            <a:avLst/>
          </a:prstGeom>
        </p:spPr>
        <p:txBody>
          <a:bodyPr vert="horz" wrap="square" lIns="0" tIns="12700" rIns="0" bIns="0" rtlCol="0">
            <a:spAutoFit/>
          </a:bodyPr>
          <a:lstStyle/>
          <a:p>
            <a:pPr marL="329565" marR="321310" algn="ctr">
              <a:lnSpc>
                <a:spcPct val="100000"/>
              </a:lnSpc>
              <a:spcBef>
                <a:spcPts val="100"/>
              </a:spcBef>
            </a:pPr>
            <a:r>
              <a:rPr sz="3600" b="1" i="1" spc="-10" dirty="0">
                <a:solidFill>
                  <a:srgbClr val="001F5F"/>
                </a:solidFill>
                <a:latin typeface="Carlito"/>
                <a:cs typeface="Carlito"/>
              </a:rPr>
              <a:t>Gaped </a:t>
            </a:r>
            <a:r>
              <a:rPr sz="3600" b="1" i="1" dirty="0">
                <a:solidFill>
                  <a:srgbClr val="001F5F"/>
                </a:solidFill>
                <a:latin typeface="Carlito"/>
                <a:cs typeface="Carlito"/>
              </a:rPr>
              <a:t>: </a:t>
            </a:r>
            <a:r>
              <a:rPr sz="3600" b="1" i="1" spc="-10" dirty="0">
                <a:solidFill>
                  <a:srgbClr val="001F5F"/>
                </a:solidFill>
                <a:latin typeface="Carlito"/>
                <a:cs typeface="Carlito"/>
              </a:rPr>
              <a:t>surprise  </a:t>
            </a:r>
            <a:r>
              <a:rPr sz="3600" b="1" i="1" spc="-5" dirty="0">
                <a:solidFill>
                  <a:srgbClr val="001F5F"/>
                </a:solidFill>
                <a:latin typeface="Carlito"/>
                <a:cs typeface="Carlito"/>
              </a:rPr>
              <a:t>Gulped </a:t>
            </a:r>
            <a:r>
              <a:rPr sz="3600" b="1" i="1" dirty="0">
                <a:solidFill>
                  <a:srgbClr val="001F5F"/>
                </a:solidFill>
                <a:latin typeface="Carlito"/>
                <a:cs typeface="Carlito"/>
              </a:rPr>
              <a:t>: drink  </a:t>
            </a:r>
            <a:r>
              <a:rPr sz="3600" b="1" i="1" spc="-5" dirty="0">
                <a:solidFill>
                  <a:srgbClr val="001F5F"/>
                </a:solidFill>
                <a:latin typeface="Carlito"/>
                <a:cs typeface="Carlito"/>
              </a:rPr>
              <a:t>Grog </a:t>
            </a:r>
            <a:r>
              <a:rPr sz="3600" b="1" i="1" dirty="0">
                <a:solidFill>
                  <a:srgbClr val="001F5F"/>
                </a:solidFill>
                <a:latin typeface="Carlito"/>
                <a:cs typeface="Carlito"/>
              </a:rPr>
              <a:t>: </a:t>
            </a:r>
            <a:r>
              <a:rPr sz="3600" b="1" i="1" spc="-5" dirty="0">
                <a:solidFill>
                  <a:srgbClr val="001F5F"/>
                </a:solidFill>
                <a:latin typeface="Carlito"/>
                <a:cs typeface="Carlito"/>
              </a:rPr>
              <a:t>wine  </a:t>
            </a:r>
            <a:r>
              <a:rPr sz="3600" b="1" i="1" dirty="0">
                <a:solidFill>
                  <a:srgbClr val="001F5F"/>
                </a:solidFill>
                <a:latin typeface="Carlito"/>
                <a:cs typeface="Carlito"/>
              </a:rPr>
              <a:t>Flagon :</a:t>
            </a:r>
            <a:r>
              <a:rPr sz="3600" b="1" i="1" spc="-75" dirty="0">
                <a:solidFill>
                  <a:srgbClr val="001F5F"/>
                </a:solidFill>
                <a:latin typeface="Carlito"/>
                <a:cs typeface="Carlito"/>
              </a:rPr>
              <a:t> </a:t>
            </a:r>
            <a:r>
              <a:rPr sz="3600" b="1" i="1" spc="-20" dirty="0">
                <a:solidFill>
                  <a:srgbClr val="001F5F"/>
                </a:solidFill>
                <a:latin typeface="Carlito"/>
                <a:cs typeface="Carlito"/>
              </a:rPr>
              <a:t>container</a:t>
            </a:r>
            <a:endParaRPr sz="3600">
              <a:latin typeface="Carlito"/>
              <a:cs typeface="Carlito"/>
            </a:endParaRPr>
          </a:p>
          <a:p>
            <a:pPr marL="12065" marR="5080" indent="3175" algn="ctr">
              <a:lnSpc>
                <a:spcPct val="100000"/>
              </a:lnSpc>
              <a:spcBef>
                <a:spcPts val="5"/>
              </a:spcBef>
            </a:pPr>
            <a:r>
              <a:rPr sz="3600" b="1" i="1" spc="-10" dirty="0">
                <a:solidFill>
                  <a:srgbClr val="001F5F"/>
                </a:solidFill>
                <a:latin typeface="Carlito"/>
                <a:cs typeface="Carlito"/>
              </a:rPr>
              <a:t>Embraced </a:t>
            </a:r>
            <a:r>
              <a:rPr sz="3600" b="1" i="1" dirty="0">
                <a:solidFill>
                  <a:srgbClr val="001F5F"/>
                </a:solidFill>
                <a:latin typeface="Carlito"/>
                <a:cs typeface="Carlito"/>
              </a:rPr>
              <a:t>: </a:t>
            </a:r>
            <a:r>
              <a:rPr sz="3600" b="1" i="1" spc="-5" dirty="0">
                <a:solidFill>
                  <a:srgbClr val="001F5F"/>
                </a:solidFill>
                <a:latin typeface="Carlito"/>
                <a:cs typeface="Carlito"/>
              </a:rPr>
              <a:t>hugged  </a:t>
            </a:r>
            <a:r>
              <a:rPr sz="3600" b="1" i="1" spc="-20" dirty="0">
                <a:solidFill>
                  <a:srgbClr val="001F5F"/>
                </a:solidFill>
                <a:latin typeface="Carlito"/>
                <a:cs typeface="Carlito"/>
              </a:rPr>
              <a:t>Licked </a:t>
            </a:r>
            <a:r>
              <a:rPr sz="3600" b="1" i="1" dirty="0">
                <a:solidFill>
                  <a:srgbClr val="001F5F"/>
                </a:solidFill>
                <a:latin typeface="Carlito"/>
                <a:cs typeface="Carlito"/>
              </a:rPr>
              <a:t>: </a:t>
            </a:r>
            <a:r>
              <a:rPr sz="3600" b="1" i="1" spc="-50" dirty="0">
                <a:solidFill>
                  <a:srgbClr val="001F5F"/>
                </a:solidFill>
                <a:latin typeface="Carlito"/>
                <a:cs typeface="Carlito"/>
              </a:rPr>
              <a:t>Tongue </a:t>
            </a:r>
            <a:r>
              <a:rPr sz="3600" b="1" i="1" spc="-15" dirty="0">
                <a:solidFill>
                  <a:srgbClr val="001F5F"/>
                </a:solidFill>
                <a:latin typeface="Carlito"/>
                <a:cs typeface="Carlito"/>
              </a:rPr>
              <a:t>touch  </a:t>
            </a:r>
            <a:r>
              <a:rPr sz="3600" b="1" i="1" spc="-5" dirty="0">
                <a:solidFill>
                  <a:srgbClr val="001F5F"/>
                </a:solidFill>
                <a:latin typeface="Carlito"/>
                <a:cs typeface="Carlito"/>
              </a:rPr>
              <a:t>Glee </a:t>
            </a:r>
            <a:r>
              <a:rPr sz="3600" b="1" i="1" dirty="0">
                <a:solidFill>
                  <a:srgbClr val="001F5F"/>
                </a:solidFill>
                <a:latin typeface="Carlito"/>
                <a:cs typeface="Carlito"/>
              </a:rPr>
              <a:t>:</a:t>
            </a:r>
            <a:r>
              <a:rPr sz="3600" b="1" i="1" spc="-30" dirty="0">
                <a:solidFill>
                  <a:srgbClr val="001F5F"/>
                </a:solidFill>
                <a:latin typeface="Carlito"/>
                <a:cs typeface="Carlito"/>
              </a:rPr>
              <a:t> </a:t>
            </a:r>
            <a:r>
              <a:rPr sz="3600" b="1" i="1" spc="-15" dirty="0">
                <a:solidFill>
                  <a:srgbClr val="001F5F"/>
                </a:solidFill>
                <a:latin typeface="Carlito"/>
                <a:cs typeface="Carlito"/>
              </a:rPr>
              <a:t>joy</a:t>
            </a:r>
            <a:endParaRPr sz="3600">
              <a:latin typeface="Carlito"/>
              <a:cs typeface="Carlito"/>
            </a:endParaRPr>
          </a:p>
          <a:p>
            <a:pPr marL="1270" algn="ctr">
              <a:lnSpc>
                <a:spcPct val="100000"/>
              </a:lnSpc>
            </a:pPr>
            <a:r>
              <a:rPr sz="3600" b="1" i="1" spc="-20" dirty="0">
                <a:solidFill>
                  <a:srgbClr val="001F5F"/>
                </a:solidFill>
                <a:latin typeface="Carlito"/>
                <a:cs typeface="Carlito"/>
              </a:rPr>
              <a:t>Gyrate </a:t>
            </a:r>
            <a:r>
              <a:rPr sz="3600" b="1" i="1" dirty="0">
                <a:solidFill>
                  <a:srgbClr val="001F5F"/>
                </a:solidFill>
                <a:latin typeface="Carlito"/>
                <a:cs typeface="Carlito"/>
              </a:rPr>
              <a:t>:</a:t>
            </a:r>
            <a:r>
              <a:rPr sz="3600" b="1" i="1" spc="-25" dirty="0">
                <a:solidFill>
                  <a:srgbClr val="001F5F"/>
                </a:solidFill>
                <a:latin typeface="Carlito"/>
                <a:cs typeface="Carlito"/>
              </a:rPr>
              <a:t> </a:t>
            </a:r>
            <a:r>
              <a:rPr sz="3600" b="1" i="1" spc="-15" dirty="0">
                <a:solidFill>
                  <a:srgbClr val="001F5F"/>
                </a:solidFill>
                <a:latin typeface="Carlito"/>
                <a:cs typeface="Carlito"/>
              </a:rPr>
              <a:t>dance</a:t>
            </a:r>
            <a:endParaRPr sz="3600">
              <a:latin typeface="Carlito"/>
              <a:cs typeface="Carl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16522"/>
            <a:ext cx="9144000" cy="6179820"/>
            <a:chOff x="0" y="316522"/>
            <a:chExt cx="9144000" cy="6179820"/>
          </a:xfrm>
        </p:grpSpPr>
        <p:sp>
          <p:nvSpPr>
            <p:cNvPr id="3" name="object 3"/>
            <p:cNvSpPr/>
            <p:nvPr/>
          </p:nvSpPr>
          <p:spPr>
            <a:xfrm>
              <a:off x="0" y="316522"/>
              <a:ext cx="9144000" cy="61194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81025" y="352425"/>
              <a:ext cx="7972425" cy="61436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878230" y="918717"/>
            <a:ext cx="7400290" cy="4964430"/>
          </a:xfrm>
          <a:prstGeom prst="rect">
            <a:avLst/>
          </a:prstGeom>
        </p:spPr>
        <p:txBody>
          <a:bodyPr vert="horz" wrap="square" lIns="0" tIns="12700" rIns="0" bIns="0" rtlCol="0">
            <a:spAutoFit/>
          </a:bodyPr>
          <a:lstStyle/>
          <a:p>
            <a:pPr marL="621665" marR="619760" algn="ctr">
              <a:lnSpc>
                <a:spcPct val="100000"/>
              </a:lnSpc>
              <a:spcBef>
                <a:spcPts val="100"/>
              </a:spcBef>
            </a:pPr>
            <a:r>
              <a:rPr sz="3600" b="1" spc="-270" dirty="0">
                <a:latin typeface="Arial"/>
                <a:cs typeface="Arial"/>
              </a:rPr>
              <a:t>But </a:t>
            </a:r>
            <a:r>
              <a:rPr sz="3600" b="1" spc="-229" dirty="0">
                <a:latin typeface="Arial"/>
                <a:cs typeface="Arial"/>
              </a:rPr>
              <a:t>presently </a:t>
            </a:r>
            <a:r>
              <a:rPr sz="3600" b="1" spc="-270" dirty="0">
                <a:latin typeface="Arial"/>
                <a:cs typeface="Arial"/>
              </a:rPr>
              <a:t>up </a:t>
            </a:r>
            <a:r>
              <a:rPr sz="3600" b="1" spc="-335" dirty="0">
                <a:latin typeface="Arial"/>
                <a:cs typeface="Arial"/>
              </a:rPr>
              <a:t>spoke </a:t>
            </a:r>
            <a:r>
              <a:rPr sz="3600" b="1" spc="-80" dirty="0">
                <a:latin typeface="Arial"/>
                <a:cs typeface="Arial"/>
              </a:rPr>
              <a:t>little </a:t>
            </a:r>
            <a:r>
              <a:rPr sz="3600" b="1" spc="-340" dirty="0">
                <a:latin typeface="Arial"/>
                <a:cs typeface="Arial"/>
              </a:rPr>
              <a:t>dog  </a:t>
            </a:r>
            <a:r>
              <a:rPr sz="3600" b="1" spc="-180" dirty="0">
                <a:latin typeface="Arial"/>
                <a:cs typeface="Arial"/>
              </a:rPr>
              <a:t>Mustard,</a:t>
            </a:r>
            <a:endParaRPr sz="3600">
              <a:latin typeface="Arial"/>
              <a:cs typeface="Arial"/>
            </a:endParaRPr>
          </a:p>
          <a:p>
            <a:pPr marL="12700" marR="5080" algn="ctr">
              <a:lnSpc>
                <a:spcPct val="100000"/>
              </a:lnSpc>
            </a:pPr>
            <a:r>
              <a:rPr sz="3600" b="1" spc="-210" dirty="0">
                <a:latin typeface="Arial"/>
                <a:cs typeface="Arial"/>
              </a:rPr>
              <a:t>I’d </a:t>
            </a:r>
            <a:r>
              <a:rPr sz="3600" b="1" spc="-229" dirty="0">
                <a:latin typeface="Arial"/>
                <a:cs typeface="Arial"/>
              </a:rPr>
              <a:t>‘have been </a:t>
            </a:r>
            <a:r>
              <a:rPr sz="3600" b="1" spc="-175" dirty="0">
                <a:latin typeface="Arial"/>
                <a:cs typeface="Arial"/>
              </a:rPr>
              <a:t>twice </a:t>
            </a:r>
            <a:r>
              <a:rPr sz="3600" b="1" spc="-395" dirty="0">
                <a:latin typeface="Arial"/>
                <a:cs typeface="Arial"/>
              </a:rPr>
              <a:t>as </a:t>
            </a:r>
            <a:r>
              <a:rPr sz="3600" b="1" spc="-275" dirty="0">
                <a:latin typeface="Arial"/>
                <a:cs typeface="Arial"/>
              </a:rPr>
              <a:t>brace </a:t>
            </a:r>
            <a:r>
              <a:rPr sz="3600" b="1" spc="-90" dirty="0">
                <a:latin typeface="Arial"/>
                <a:cs typeface="Arial"/>
              </a:rPr>
              <a:t>if </a:t>
            </a:r>
            <a:r>
              <a:rPr sz="3600" b="1" spc="-40" dirty="0">
                <a:latin typeface="Arial"/>
                <a:cs typeface="Arial"/>
              </a:rPr>
              <a:t>I </a:t>
            </a:r>
            <a:r>
              <a:rPr sz="3600" b="1" spc="-175" dirty="0">
                <a:latin typeface="Arial"/>
                <a:cs typeface="Arial"/>
              </a:rPr>
              <a:t>hadn’t  </a:t>
            </a:r>
            <a:r>
              <a:rPr sz="3600" b="1" spc="-229" dirty="0">
                <a:latin typeface="Arial"/>
                <a:cs typeface="Arial"/>
              </a:rPr>
              <a:t>been</a:t>
            </a:r>
            <a:r>
              <a:rPr sz="3600" b="1" spc="-185" dirty="0">
                <a:latin typeface="Arial"/>
                <a:cs typeface="Arial"/>
              </a:rPr>
              <a:t> </a:t>
            </a:r>
            <a:r>
              <a:rPr sz="3600" b="1" spc="-195" dirty="0">
                <a:latin typeface="Arial"/>
                <a:cs typeface="Arial"/>
              </a:rPr>
              <a:t>flustered.</a:t>
            </a:r>
            <a:endParaRPr sz="3600">
              <a:latin typeface="Arial"/>
              <a:cs typeface="Arial"/>
            </a:endParaRPr>
          </a:p>
          <a:p>
            <a:pPr marL="143510" marR="137795" indent="-5080" algn="ctr">
              <a:lnSpc>
                <a:spcPct val="100000"/>
              </a:lnSpc>
            </a:pPr>
            <a:r>
              <a:rPr sz="3600" b="1" spc="-320" dirty="0">
                <a:latin typeface="Arial"/>
                <a:cs typeface="Arial"/>
              </a:rPr>
              <a:t>And </a:t>
            </a:r>
            <a:r>
              <a:rPr sz="3600" b="1" spc="-265" dirty="0">
                <a:latin typeface="Arial"/>
                <a:cs typeface="Arial"/>
              </a:rPr>
              <a:t>up </a:t>
            </a:r>
            <a:r>
              <a:rPr sz="3600" b="1" spc="-335" dirty="0">
                <a:latin typeface="Arial"/>
                <a:cs typeface="Arial"/>
              </a:rPr>
              <a:t>spoke </a:t>
            </a:r>
            <a:r>
              <a:rPr sz="3600" b="1" spc="-195" dirty="0">
                <a:latin typeface="Arial"/>
                <a:cs typeface="Arial"/>
              </a:rPr>
              <a:t>Ink </a:t>
            </a:r>
            <a:r>
              <a:rPr sz="3600" b="1" spc="-254" dirty="0">
                <a:latin typeface="Arial"/>
                <a:cs typeface="Arial"/>
              </a:rPr>
              <a:t>and </a:t>
            </a:r>
            <a:r>
              <a:rPr sz="3600" b="1" spc="-270" dirty="0">
                <a:latin typeface="Arial"/>
                <a:cs typeface="Arial"/>
              </a:rPr>
              <a:t>up </a:t>
            </a:r>
            <a:r>
              <a:rPr sz="3600" b="1" spc="-335" dirty="0">
                <a:latin typeface="Arial"/>
                <a:cs typeface="Arial"/>
              </a:rPr>
              <a:t>spoke </a:t>
            </a:r>
            <a:r>
              <a:rPr sz="3600" b="1" spc="-240" dirty="0">
                <a:latin typeface="Arial"/>
                <a:cs typeface="Arial"/>
              </a:rPr>
              <a:t>Blink,  </a:t>
            </a:r>
            <a:r>
              <a:rPr sz="3600" b="1" spc="-265" dirty="0">
                <a:latin typeface="Arial"/>
                <a:cs typeface="Arial"/>
              </a:rPr>
              <a:t>We’d </a:t>
            </a:r>
            <a:r>
              <a:rPr sz="3600" b="1" spc="-270" dirty="0">
                <a:latin typeface="Arial"/>
                <a:cs typeface="Arial"/>
              </a:rPr>
              <a:t>have </a:t>
            </a:r>
            <a:r>
              <a:rPr sz="3600" b="1" spc="-229" dirty="0">
                <a:latin typeface="Arial"/>
                <a:cs typeface="Arial"/>
              </a:rPr>
              <a:t>been </a:t>
            </a:r>
            <a:r>
              <a:rPr sz="3600" b="1" spc="-150" dirty="0">
                <a:latin typeface="Arial"/>
                <a:cs typeface="Arial"/>
              </a:rPr>
              <a:t>three </a:t>
            </a:r>
            <a:r>
              <a:rPr sz="3600" b="1" spc="-220" dirty="0">
                <a:latin typeface="Arial"/>
                <a:cs typeface="Arial"/>
              </a:rPr>
              <a:t>times </a:t>
            </a:r>
            <a:r>
              <a:rPr sz="3600" b="1" spc="-395" dirty="0">
                <a:latin typeface="Arial"/>
                <a:cs typeface="Arial"/>
              </a:rPr>
              <a:t>as </a:t>
            </a:r>
            <a:r>
              <a:rPr sz="3600" b="1" spc="-229" dirty="0">
                <a:latin typeface="Arial"/>
                <a:cs typeface="Arial"/>
              </a:rPr>
              <a:t>brave,  </a:t>
            </a:r>
            <a:r>
              <a:rPr sz="3600" b="1" spc="-165" dirty="0">
                <a:latin typeface="Arial"/>
                <a:cs typeface="Arial"/>
              </a:rPr>
              <a:t>we</a:t>
            </a:r>
            <a:r>
              <a:rPr sz="3600" b="1" spc="-215" dirty="0">
                <a:latin typeface="Arial"/>
                <a:cs typeface="Arial"/>
              </a:rPr>
              <a:t> </a:t>
            </a:r>
            <a:r>
              <a:rPr sz="3600" b="1" spc="-160" dirty="0">
                <a:latin typeface="Arial"/>
                <a:cs typeface="Arial"/>
              </a:rPr>
              <a:t>think,</a:t>
            </a:r>
            <a:endParaRPr sz="3600">
              <a:latin typeface="Arial"/>
              <a:cs typeface="Arial"/>
            </a:endParaRPr>
          </a:p>
          <a:p>
            <a:pPr algn="ctr">
              <a:lnSpc>
                <a:spcPct val="100000"/>
              </a:lnSpc>
              <a:spcBef>
                <a:spcPts val="5"/>
              </a:spcBef>
            </a:pPr>
            <a:r>
              <a:rPr sz="3600" b="1" spc="-320" dirty="0">
                <a:latin typeface="Arial"/>
                <a:cs typeface="Arial"/>
              </a:rPr>
              <a:t>And </a:t>
            </a:r>
            <a:r>
              <a:rPr sz="3600" b="1" spc="-315" dirty="0">
                <a:latin typeface="Arial"/>
                <a:cs typeface="Arial"/>
              </a:rPr>
              <a:t>Custard </a:t>
            </a:r>
            <a:r>
              <a:rPr sz="3600" b="1" spc="-250" dirty="0">
                <a:latin typeface="Arial"/>
                <a:cs typeface="Arial"/>
              </a:rPr>
              <a:t>said, </a:t>
            </a:r>
            <a:r>
              <a:rPr sz="3600" b="1" spc="-45" dirty="0">
                <a:latin typeface="Arial"/>
                <a:cs typeface="Arial"/>
              </a:rPr>
              <a:t>I </a:t>
            </a:r>
            <a:r>
              <a:rPr sz="3600" b="1" spc="-170" dirty="0">
                <a:latin typeface="Arial"/>
                <a:cs typeface="Arial"/>
              </a:rPr>
              <a:t>quite</a:t>
            </a:r>
            <a:r>
              <a:rPr sz="3600" b="1" spc="-20" dirty="0">
                <a:latin typeface="Arial"/>
                <a:cs typeface="Arial"/>
              </a:rPr>
              <a:t> </a:t>
            </a:r>
            <a:r>
              <a:rPr sz="3600" b="1" spc="-220" dirty="0">
                <a:latin typeface="Arial"/>
                <a:cs typeface="Arial"/>
              </a:rPr>
              <a:t>agree.</a:t>
            </a:r>
            <a:endParaRPr sz="3600">
              <a:latin typeface="Arial"/>
              <a:cs typeface="Arial"/>
            </a:endParaRPr>
          </a:p>
          <a:p>
            <a:pPr algn="ctr">
              <a:lnSpc>
                <a:spcPct val="100000"/>
              </a:lnSpc>
            </a:pPr>
            <a:r>
              <a:rPr sz="3600" b="1" spc="-225" dirty="0">
                <a:latin typeface="Arial"/>
                <a:cs typeface="Arial"/>
              </a:rPr>
              <a:t>That </a:t>
            </a:r>
            <a:r>
              <a:rPr sz="3600" b="1" spc="-250" dirty="0">
                <a:latin typeface="Arial"/>
                <a:cs typeface="Arial"/>
              </a:rPr>
              <a:t>everybody </a:t>
            </a:r>
            <a:r>
              <a:rPr sz="3600" b="1" spc="-345" dirty="0">
                <a:latin typeface="Arial"/>
                <a:cs typeface="Arial"/>
              </a:rPr>
              <a:t>is </a:t>
            </a:r>
            <a:r>
              <a:rPr sz="3600" b="1" spc="-235" dirty="0">
                <a:latin typeface="Arial"/>
                <a:cs typeface="Arial"/>
              </a:rPr>
              <a:t>braver </a:t>
            </a:r>
            <a:r>
              <a:rPr sz="3600" b="1" spc="-180" dirty="0">
                <a:latin typeface="Arial"/>
                <a:cs typeface="Arial"/>
              </a:rPr>
              <a:t>than</a:t>
            </a:r>
            <a:r>
              <a:rPr sz="3600" b="1" spc="125" dirty="0">
                <a:latin typeface="Arial"/>
                <a:cs typeface="Arial"/>
              </a:rPr>
              <a:t> </a:t>
            </a:r>
            <a:r>
              <a:rPr sz="3600" b="1" spc="-175" dirty="0">
                <a:latin typeface="Arial"/>
                <a:cs typeface="Arial"/>
              </a:rPr>
              <a:t>me.</a:t>
            </a:r>
            <a:endParaRPr sz="36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819400" y="304800"/>
            <a:ext cx="6324600" cy="2585323"/>
          </a:xfrm>
          <a:prstGeom prst="rect">
            <a:avLst/>
          </a:prstGeom>
        </p:spPr>
        <p:txBody>
          <a:bodyPr wrap="square">
            <a:spAutoFit/>
          </a:bodyPr>
          <a:lstStyle/>
          <a:p>
            <a:r>
              <a:rPr lang="en-US" dirty="0" smtClean="0"/>
              <a:t>After they thanked and showed their love towards the dragon, they changed their mind. They were reminded of how they used to make fun of this coward dragon and now they all were praising him. So at once the dog said that it was just because of some confusion that he wasn’t able to do anything otherwise he would have been twice as brave as custard. Both ink and blink also said that they would have been three times braver than custard. To this, the dragon said that he fully agreed to this that all of them were more powerful and braver than him.</a:t>
            </a:r>
            <a:endParaRPr lang="en-US" dirty="0"/>
          </a:p>
        </p:txBody>
      </p:sp>
      <p:sp>
        <p:nvSpPr>
          <p:cNvPr id="6" name="Rectangle 5"/>
          <p:cNvSpPr/>
          <p:nvPr/>
        </p:nvSpPr>
        <p:spPr>
          <a:xfrm>
            <a:off x="2667000" y="4800600"/>
            <a:ext cx="4449873" cy="369332"/>
          </a:xfrm>
          <a:prstGeom prst="rect">
            <a:avLst/>
          </a:prstGeom>
        </p:spPr>
        <p:txBody>
          <a:bodyPr wrap="none">
            <a:spAutoFit/>
          </a:bodyPr>
          <a:lstStyle/>
          <a:p>
            <a:r>
              <a:rPr lang="en-US" dirty="0" err="1" smtClean="0"/>
              <a:t>aabb</a:t>
            </a:r>
            <a:r>
              <a:rPr lang="en-US" dirty="0" smtClean="0"/>
              <a:t> (mustard-flustered, blink-ink, agree-me)</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81050" y="323850"/>
              <a:ext cx="7743825" cy="60674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2723514" y="1346149"/>
            <a:ext cx="3542665" cy="3317875"/>
          </a:xfrm>
          <a:prstGeom prst="rect">
            <a:avLst/>
          </a:prstGeom>
        </p:spPr>
        <p:txBody>
          <a:bodyPr vert="horz" wrap="square" lIns="0" tIns="12700" rIns="0" bIns="0" rtlCol="0">
            <a:spAutoFit/>
          </a:bodyPr>
          <a:lstStyle/>
          <a:p>
            <a:pPr algn="ctr">
              <a:lnSpc>
                <a:spcPct val="100000"/>
              </a:lnSpc>
              <a:spcBef>
                <a:spcPts val="100"/>
              </a:spcBef>
            </a:pPr>
            <a:r>
              <a:rPr sz="7200" i="0" spc="-530" dirty="0">
                <a:solidFill>
                  <a:srgbClr val="FF0000"/>
                </a:solidFill>
                <a:latin typeface="Arial"/>
                <a:cs typeface="Arial"/>
              </a:rPr>
              <a:t>Flustered</a:t>
            </a:r>
            <a:endParaRPr sz="7200">
              <a:latin typeface="Arial"/>
              <a:cs typeface="Arial"/>
            </a:endParaRPr>
          </a:p>
          <a:p>
            <a:pPr marL="245745" marR="233045" indent="-1270" algn="ctr">
              <a:lnSpc>
                <a:spcPct val="100000"/>
              </a:lnSpc>
              <a:spcBef>
                <a:spcPts val="5"/>
              </a:spcBef>
            </a:pPr>
            <a:r>
              <a:rPr sz="7200" i="0" spc="-415" dirty="0">
                <a:solidFill>
                  <a:srgbClr val="FF0000"/>
                </a:solidFill>
                <a:latin typeface="Arial"/>
                <a:cs typeface="Arial"/>
              </a:rPr>
              <a:t>: </a:t>
            </a:r>
            <a:r>
              <a:rPr sz="7200" i="0" spc="-500" dirty="0">
                <a:solidFill>
                  <a:srgbClr val="FF0000"/>
                </a:solidFill>
                <a:latin typeface="Arial"/>
                <a:cs typeface="Arial"/>
              </a:rPr>
              <a:t>got  </a:t>
            </a:r>
            <a:r>
              <a:rPr sz="7200" i="0" spc="-434" dirty="0">
                <a:solidFill>
                  <a:srgbClr val="FF0000"/>
                </a:solidFill>
                <a:latin typeface="Arial"/>
                <a:cs typeface="Arial"/>
              </a:rPr>
              <a:t>ne</a:t>
            </a:r>
            <a:r>
              <a:rPr sz="7200" i="0" spc="-240" dirty="0">
                <a:solidFill>
                  <a:srgbClr val="FF0000"/>
                </a:solidFill>
                <a:latin typeface="Arial"/>
                <a:cs typeface="Arial"/>
              </a:rPr>
              <a:t>r</a:t>
            </a:r>
            <a:r>
              <a:rPr sz="7200" i="0" spc="-675" dirty="0">
                <a:solidFill>
                  <a:srgbClr val="FF0000"/>
                </a:solidFill>
                <a:latin typeface="Arial"/>
                <a:cs typeface="Arial"/>
              </a:rPr>
              <a:t>v</a:t>
            </a:r>
            <a:r>
              <a:rPr sz="7200" i="0" spc="-735" dirty="0">
                <a:solidFill>
                  <a:srgbClr val="FF0000"/>
                </a:solidFill>
                <a:latin typeface="Arial"/>
                <a:cs typeface="Arial"/>
              </a:rPr>
              <a:t>ous</a:t>
            </a:r>
            <a:endParaRPr sz="72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675" y="200025"/>
              <a:ext cx="5610225" cy="329565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065" marR="5080" algn="ctr">
              <a:lnSpc>
                <a:spcPct val="100000"/>
              </a:lnSpc>
              <a:spcBef>
                <a:spcPts val="95"/>
              </a:spcBef>
            </a:pPr>
            <a:r>
              <a:rPr spc="-290" dirty="0"/>
              <a:t>Belinda </a:t>
            </a:r>
            <a:r>
              <a:rPr spc="-285" dirty="0"/>
              <a:t>still </a:t>
            </a:r>
            <a:r>
              <a:rPr spc="-335" dirty="0"/>
              <a:t>lives </a:t>
            </a:r>
            <a:r>
              <a:rPr spc="-270" dirty="0"/>
              <a:t>in </a:t>
            </a:r>
            <a:r>
              <a:rPr spc="-345" dirty="0"/>
              <a:t>her </a:t>
            </a:r>
            <a:r>
              <a:rPr spc="-340" dirty="0"/>
              <a:t>little </a:t>
            </a:r>
            <a:r>
              <a:rPr spc="-320" dirty="0"/>
              <a:t>white  </a:t>
            </a:r>
            <a:r>
              <a:rPr i="1" spc="-365" dirty="0"/>
              <a:t>house,</a:t>
            </a:r>
          </a:p>
          <a:p>
            <a:pPr marL="47625" marR="42545" algn="ctr">
              <a:lnSpc>
                <a:spcPct val="100000"/>
              </a:lnSpc>
            </a:pPr>
            <a:r>
              <a:rPr spc="-325" dirty="0"/>
              <a:t>With </a:t>
            </a:r>
            <a:r>
              <a:rPr spc="-345" dirty="0"/>
              <a:t>her </a:t>
            </a:r>
            <a:r>
              <a:rPr spc="-340" dirty="0"/>
              <a:t>little </a:t>
            </a:r>
            <a:r>
              <a:rPr spc="-355" dirty="0"/>
              <a:t>black </a:t>
            </a:r>
            <a:r>
              <a:rPr spc="-365" dirty="0"/>
              <a:t>kitten </a:t>
            </a:r>
            <a:r>
              <a:rPr spc="-320" dirty="0"/>
              <a:t>and </a:t>
            </a:r>
            <a:r>
              <a:rPr spc="-345" dirty="0"/>
              <a:t>her  </a:t>
            </a:r>
            <a:r>
              <a:rPr i="1" spc="-340" dirty="0"/>
              <a:t>little </a:t>
            </a:r>
            <a:r>
              <a:rPr i="1" spc="-335" dirty="0"/>
              <a:t>gray</a:t>
            </a:r>
            <a:r>
              <a:rPr i="1" spc="-135" dirty="0"/>
              <a:t> </a:t>
            </a:r>
            <a:r>
              <a:rPr i="1" spc="-380" dirty="0"/>
              <a:t>mouse,</a:t>
            </a:r>
          </a:p>
        </p:txBody>
      </p:sp>
      <p:sp>
        <p:nvSpPr>
          <p:cNvPr id="6" name="object 6"/>
          <p:cNvSpPr/>
          <p:nvPr/>
        </p:nvSpPr>
        <p:spPr>
          <a:xfrm>
            <a:off x="4200525" y="3486150"/>
            <a:ext cx="4714875" cy="3228975"/>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body" idx="1"/>
          </p:nvPr>
        </p:nvSpPr>
        <p:spPr>
          <a:prstGeom prst="rect">
            <a:avLst/>
          </a:prstGeom>
        </p:spPr>
        <p:txBody>
          <a:bodyPr vert="horz" wrap="square" lIns="0" tIns="12065" rIns="0" bIns="0" rtlCol="0">
            <a:spAutoFit/>
          </a:bodyPr>
          <a:lstStyle/>
          <a:p>
            <a:pPr marL="48895" marR="3284854" algn="ctr">
              <a:lnSpc>
                <a:spcPct val="100000"/>
              </a:lnSpc>
              <a:spcBef>
                <a:spcPts val="95"/>
              </a:spcBef>
            </a:pPr>
            <a:r>
              <a:rPr spc="-280" dirty="0"/>
              <a:t>And </a:t>
            </a:r>
            <a:r>
              <a:rPr spc="-345" dirty="0"/>
              <a:t>her </a:t>
            </a:r>
            <a:r>
              <a:rPr spc="-340" dirty="0"/>
              <a:t>little </a:t>
            </a:r>
            <a:r>
              <a:rPr spc="-345" dirty="0"/>
              <a:t>yellow </a:t>
            </a:r>
            <a:r>
              <a:rPr spc="-355" dirty="0"/>
              <a:t>dog </a:t>
            </a:r>
            <a:r>
              <a:rPr spc="-320" dirty="0"/>
              <a:t>and </a:t>
            </a:r>
            <a:r>
              <a:rPr spc="-345" dirty="0"/>
              <a:t>her </a:t>
            </a:r>
            <a:r>
              <a:rPr spc="-340" dirty="0"/>
              <a:t>little  </a:t>
            </a:r>
            <a:r>
              <a:rPr i="1" spc="-409" dirty="0"/>
              <a:t>red</a:t>
            </a:r>
            <a:r>
              <a:rPr i="1" spc="-229" dirty="0"/>
              <a:t> </a:t>
            </a:r>
            <a:r>
              <a:rPr i="1" spc="-350" dirty="0"/>
              <a:t>wagon,</a:t>
            </a:r>
          </a:p>
          <a:p>
            <a:pPr marR="3310254" algn="ctr">
              <a:lnSpc>
                <a:spcPct val="100000"/>
              </a:lnSpc>
            </a:pPr>
            <a:r>
              <a:rPr spc="-280" dirty="0"/>
              <a:t>And </a:t>
            </a:r>
            <a:r>
              <a:rPr spc="-345" dirty="0"/>
              <a:t>her </a:t>
            </a:r>
            <a:r>
              <a:rPr spc="-385" dirty="0"/>
              <a:t>realio, </a:t>
            </a:r>
            <a:r>
              <a:rPr spc="-365" dirty="0"/>
              <a:t>trulio, </a:t>
            </a:r>
            <a:r>
              <a:rPr spc="-340" dirty="0"/>
              <a:t>little </a:t>
            </a:r>
            <a:r>
              <a:rPr spc="-440" dirty="0"/>
              <a:t>pet</a:t>
            </a:r>
            <a:r>
              <a:rPr spc="-100" dirty="0"/>
              <a:t> </a:t>
            </a:r>
            <a:r>
              <a:rPr spc="-375" dirty="0"/>
              <a:t>dragon.</a:t>
            </a:r>
          </a:p>
          <a:p>
            <a:pPr marL="4151629" algn="ctr">
              <a:lnSpc>
                <a:spcPct val="100000"/>
              </a:lnSpc>
              <a:spcBef>
                <a:spcPts val="2300"/>
              </a:spcBef>
            </a:pPr>
            <a:r>
              <a:rPr sz="2400" spc="-250" dirty="0"/>
              <a:t>Belinda </a:t>
            </a:r>
            <a:r>
              <a:rPr sz="2400" spc="-225" dirty="0"/>
              <a:t>is </a:t>
            </a:r>
            <a:r>
              <a:rPr sz="2400" spc="-245" dirty="0"/>
              <a:t>as </a:t>
            </a:r>
            <a:r>
              <a:rPr sz="2400" spc="-335" dirty="0"/>
              <a:t>brave </a:t>
            </a:r>
            <a:r>
              <a:rPr sz="2400" spc="-245" dirty="0"/>
              <a:t>as </a:t>
            </a:r>
            <a:r>
              <a:rPr sz="2400" spc="-275" dirty="0"/>
              <a:t>a </a:t>
            </a:r>
            <a:r>
              <a:rPr sz="2400" spc="-330" dirty="0"/>
              <a:t>barrel </a:t>
            </a:r>
            <a:r>
              <a:rPr sz="2400" spc="-245" dirty="0"/>
              <a:t>full</a:t>
            </a:r>
            <a:r>
              <a:rPr sz="2400" spc="-220" dirty="0"/>
              <a:t> </a:t>
            </a:r>
            <a:r>
              <a:rPr sz="2400" spc="-345" dirty="0"/>
              <a:t>of</a:t>
            </a:r>
            <a:endParaRPr sz="2400"/>
          </a:p>
          <a:p>
            <a:pPr marL="4090035" algn="ctr">
              <a:lnSpc>
                <a:spcPct val="100000"/>
              </a:lnSpc>
            </a:pPr>
            <a:r>
              <a:rPr sz="2400" spc="-345" dirty="0"/>
              <a:t>bears,</a:t>
            </a:r>
            <a:endParaRPr sz="2400"/>
          </a:p>
          <a:p>
            <a:pPr marL="4208780" marR="52705" algn="ctr">
              <a:lnSpc>
                <a:spcPct val="100000"/>
              </a:lnSpc>
            </a:pPr>
            <a:r>
              <a:rPr sz="2400" spc="-240" dirty="0"/>
              <a:t>And </a:t>
            </a:r>
            <a:r>
              <a:rPr sz="2400" spc="-140" dirty="0"/>
              <a:t>Ink </a:t>
            </a:r>
            <a:r>
              <a:rPr sz="2400" spc="-270" dirty="0"/>
              <a:t>and </a:t>
            </a:r>
            <a:r>
              <a:rPr sz="2400" spc="-210" dirty="0"/>
              <a:t>Blink </a:t>
            </a:r>
            <a:r>
              <a:rPr sz="2400" spc="-290" dirty="0"/>
              <a:t>chase </a:t>
            </a:r>
            <a:r>
              <a:rPr sz="2400" spc="-254" dirty="0"/>
              <a:t>lions </a:t>
            </a:r>
            <a:r>
              <a:rPr sz="2400" spc="-275" dirty="0"/>
              <a:t>down  </a:t>
            </a:r>
            <a:r>
              <a:rPr sz="2400" i="1" spc="-310" dirty="0"/>
              <a:t>the</a:t>
            </a:r>
            <a:r>
              <a:rPr sz="2400" i="1" spc="-200" dirty="0"/>
              <a:t> </a:t>
            </a:r>
            <a:r>
              <a:rPr sz="2400" i="1" spc="-300" dirty="0"/>
              <a:t>stairs,</a:t>
            </a:r>
            <a:endParaRPr sz="2400"/>
          </a:p>
          <a:p>
            <a:pPr marL="4309110" marR="153035" algn="ctr">
              <a:lnSpc>
                <a:spcPct val="100000"/>
              </a:lnSpc>
            </a:pPr>
            <a:r>
              <a:rPr sz="2400" spc="-305" dirty="0"/>
              <a:t>Mustard </a:t>
            </a:r>
            <a:r>
              <a:rPr sz="2400" spc="-225" dirty="0"/>
              <a:t>is </a:t>
            </a:r>
            <a:r>
              <a:rPr sz="2400" spc="-245" dirty="0"/>
              <a:t>as </a:t>
            </a:r>
            <a:r>
              <a:rPr sz="2400" spc="-335" dirty="0"/>
              <a:t>brave </a:t>
            </a:r>
            <a:r>
              <a:rPr sz="2400" spc="-245" dirty="0"/>
              <a:t>as </a:t>
            </a:r>
            <a:r>
              <a:rPr sz="2400" spc="-280" dirty="0"/>
              <a:t>a </a:t>
            </a:r>
            <a:r>
              <a:rPr sz="2400" spc="-290" dirty="0"/>
              <a:t>tiger </a:t>
            </a:r>
            <a:r>
              <a:rPr sz="2400" spc="-235" dirty="0"/>
              <a:t>in </a:t>
            </a:r>
            <a:r>
              <a:rPr sz="2400" spc="-280" dirty="0"/>
              <a:t>a  </a:t>
            </a:r>
            <a:r>
              <a:rPr sz="2400" i="1" spc="-340" dirty="0"/>
              <a:t>rage,</a:t>
            </a:r>
            <a:endParaRPr sz="2400"/>
          </a:p>
          <a:p>
            <a:pPr marL="4274185" marR="118110" algn="ctr">
              <a:lnSpc>
                <a:spcPct val="100000"/>
              </a:lnSpc>
              <a:spcBef>
                <a:spcPts val="5"/>
              </a:spcBef>
            </a:pPr>
            <a:r>
              <a:rPr sz="2400" spc="-204" dirty="0"/>
              <a:t>But </a:t>
            </a:r>
            <a:r>
              <a:rPr sz="2400" spc="-305" dirty="0"/>
              <a:t>Custard </a:t>
            </a:r>
            <a:r>
              <a:rPr sz="2400" spc="-325" dirty="0"/>
              <a:t>keeps </a:t>
            </a:r>
            <a:r>
              <a:rPr sz="2400" spc="-270" dirty="0"/>
              <a:t>crying </a:t>
            </a:r>
            <a:r>
              <a:rPr sz="2400" spc="-325" dirty="0"/>
              <a:t>for </a:t>
            </a:r>
            <a:r>
              <a:rPr sz="2400" spc="-280" dirty="0"/>
              <a:t>a </a:t>
            </a:r>
            <a:r>
              <a:rPr sz="2400" spc="-305" dirty="0"/>
              <a:t>nice  </a:t>
            </a:r>
            <a:r>
              <a:rPr sz="2400" i="1" spc="-295" dirty="0"/>
              <a:t>safe</a:t>
            </a:r>
            <a:r>
              <a:rPr sz="2400" i="1" spc="-220" dirty="0"/>
              <a:t> </a:t>
            </a:r>
            <a:r>
              <a:rPr sz="2400" i="1" spc="-345" dirty="0"/>
              <a:t>cage.</a:t>
            </a:r>
            <a:endParaRPr sz="2400"/>
          </a:p>
        </p:txBody>
      </p:sp>
      <p:grpSp>
        <p:nvGrpSpPr>
          <p:cNvPr id="8" name="object 8"/>
          <p:cNvGrpSpPr/>
          <p:nvPr/>
        </p:nvGrpSpPr>
        <p:grpSpPr>
          <a:xfrm>
            <a:off x="0" y="304800"/>
            <a:ext cx="8934450" cy="6810375"/>
            <a:chOff x="0" y="47625"/>
            <a:chExt cx="8934450" cy="6810375"/>
          </a:xfrm>
        </p:grpSpPr>
        <p:sp>
          <p:nvSpPr>
            <p:cNvPr id="9" name="object 9"/>
            <p:cNvSpPr/>
            <p:nvPr/>
          </p:nvSpPr>
          <p:spPr>
            <a:xfrm>
              <a:off x="0" y="3371849"/>
              <a:ext cx="4333875" cy="348614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610225" y="47625"/>
              <a:ext cx="3324225" cy="3400425"/>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514600" y="228600"/>
            <a:ext cx="6400800" cy="2308324"/>
          </a:xfrm>
          <a:prstGeom prst="rect">
            <a:avLst/>
          </a:prstGeom>
        </p:spPr>
        <p:txBody>
          <a:bodyPr wrap="square">
            <a:spAutoFit/>
          </a:bodyPr>
          <a:lstStyle/>
          <a:p>
            <a:r>
              <a:rPr lang="en-US" dirty="0" smtClean="0"/>
              <a:t>At last, the poet used the same lines again to show that after this terrific episode in which the dragon was the hero where all the other characters still undermined him by saying that they were more powerful than him and could have handled the situation in a much better way, the poet says that life started again in the same manner. Belinda still lives in that little white house with ink, blink, mustard and custard and all of them are very brave whereas the dragon is still a coward who always wants to stay safe in his cage.</a:t>
            </a:r>
            <a:endParaRPr lang="en-US" dirty="0"/>
          </a:p>
        </p:txBody>
      </p:sp>
      <p:sp>
        <p:nvSpPr>
          <p:cNvPr id="6" name="Rectangle 5"/>
          <p:cNvSpPr/>
          <p:nvPr/>
        </p:nvSpPr>
        <p:spPr>
          <a:xfrm>
            <a:off x="2667000" y="3048000"/>
            <a:ext cx="6248400" cy="646331"/>
          </a:xfrm>
          <a:prstGeom prst="rect">
            <a:avLst/>
          </a:prstGeom>
        </p:spPr>
        <p:txBody>
          <a:bodyPr wrap="square">
            <a:spAutoFit/>
          </a:bodyPr>
          <a:lstStyle/>
          <a:p>
            <a:r>
              <a:rPr lang="en-US" dirty="0" smtClean="0"/>
              <a:t>Refrain: Repetition of a sentence again and again (And a </a:t>
            </a:r>
            <a:r>
              <a:rPr lang="en-US" dirty="0" err="1" smtClean="0"/>
              <a:t>realio</a:t>
            </a:r>
            <a:r>
              <a:rPr lang="en-US" dirty="0" smtClean="0"/>
              <a:t>, </a:t>
            </a:r>
            <a:r>
              <a:rPr lang="en-US" dirty="0" err="1" smtClean="0"/>
              <a:t>trulio</a:t>
            </a:r>
            <a:r>
              <a:rPr lang="en-US" dirty="0" smtClean="0"/>
              <a:t>)</a:t>
            </a:r>
            <a:endParaRPr lang="en-US" dirty="0"/>
          </a:p>
        </p:txBody>
      </p:sp>
      <p:sp>
        <p:nvSpPr>
          <p:cNvPr id="7" name="Rectangle 6"/>
          <p:cNvSpPr/>
          <p:nvPr/>
        </p:nvSpPr>
        <p:spPr>
          <a:xfrm>
            <a:off x="2667000" y="5181600"/>
            <a:ext cx="5334000" cy="369332"/>
          </a:xfrm>
          <a:prstGeom prst="rect">
            <a:avLst/>
          </a:prstGeom>
        </p:spPr>
        <p:txBody>
          <a:bodyPr wrap="square">
            <a:spAutoFit/>
          </a:bodyPr>
          <a:lstStyle/>
          <a:p>
            <a:r>
              <a:rPr lang="en-US" dirty="0" err="1" smtClean="0"/>
              <a:t>aabb</a:t>
            </a:r>
            <a:r>
              <a:rPr lang="en-US" dirty="0" smtClean="0"/>
              <a:t> </a:t>
            </a:r>
            <a:r>
              <a:rPr lang="en-US" dirty="0" smtClean="0"/>
              <a:t>(wagon-dragon, bears-stairs, rage-cage)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2875" y="209549"/>
              <a:ext cx="5105400" cy="248602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378053" y="333247"/>
            <a:ext cx="4573905" cy="2221230"/>
          </a:xfrm>
          <a:prstGeom prst="rect">
            <a:avLst/>
          </a:prstGeom>
        </p:spPr>
        <p:txBody>
          <a:bodyPr vert="horz" wrap="square" lIns="0" tIns="12700" rIns="0" bIns="0" rtlCol="0">
            <a:spAutoFit/>
          </a:bodyPr>
          <a:lstStyle/>
          <a:p>
            <a:pPr marL="256540">
              <a:lnSpc>
                <a:spcPct val="100000"/>
              </a:lnSpc>
              <a:spcBef>
                <a:spcPts val="100"/>
              </a:spcBef>
            </a:pPr>
            <a:r>
              <a:rPr sz="2400" i="1" spc="-195" dirty="0">
                <a:solidFill>
                  <a:srgbClr val="001F5F"/>
                </a:solidFill>
                <a:latin typeface="Trebuchet MS"/>
                <a:cs typeface="Trebuchet MS"/>
              </a:rPr>
              <a:t>Belinda </a:t>
            </a:r>
            <a:r>
              <a:rPr sz="2400" i="1" spc="-235" dirty="0">
                <a:solidFill>
                  <a:srgbClr val="001F5F"/>
                </a:solidFill>
                <a:latin typeface="Trebuchet MS"/>
                <a:cs typeface="Trebuchet MS"/>
              </a:rPr>
              <a:t>lived </a:t>
            </a:r>
            <a:r>
              <a:rPr sz="2400" i="1" spc="-195" dirty="0">
                <a:solidFill>
                  <a:srgbClr val="001F5F"/>
                </a:solidFill>
                <a:latin typeface="Trebuchet MS"/>
                <a:cs typeface="Trebuchet MS"/>
              </a:rPr>
              <a:t>in </a:t>
            </a:r>
            <a:r>
              <a:rPr sz="2400" i="1" spc="-114" dirty="0">
                <a:solidFill>
                  <a:srgbClr val="001F5F"/>
                </a:solidFill>
                <a:latin typeface="Trebuchet MS"/>
                <a:cs typeface="Trebuchet MS"/>
              </a:rPr>
              <a:t>a </a:t>
            </a:r>
            <a:r>
              <a:rPr sz="2400" i="1" spc="-270" dirty="0">
                <a:solidFill>
                  <a:srgbClr val="001F5F"/>
                </a:solidFill>
                <a:latin typeface="Trebuchet MS"/>
                <a:cs typeface="Trebuchet MS"/>
              </a:rPr>
              <a:t>little </a:t>
            </a:r>
            <a:r>
              <a:rPr sz="2400" i="1" spc="-235" dirty="0">
                <a:solidFill>
                  <a:srgbClr val="001F5F"/>
                </a:solidFill>
                <a:latin typeface="Trebuchet MS"/>
                <a:cs typeface="Trebuchet MS"/>
              </a:rPr>
              <a:t>white</a:t>
            </a:r>
            <a:r>
              <a:rPr sz="2400" i="1" spc="-50" dirty="0">
                <a:solidFill>
                  <a:srgbClr val="001F5F"/>
                </a:solidFill>
                <a:latin typeface="Trebuchet MS"/>
                <a:cs typeface="Trebuchet MS"/>
              </a:rPr>
              <a:t> </a:t>
            </a:r>
            <a:r>
              <a:rPr sz="2400" i="1" spc="-275" dirty="0">
                <a:solidFill>
                  <a:srgbClr val="001F5F"/>
                </a:solidFill>
                <a:latin typeface="Trebuchet MS"/>
                <a:cs typeface="Trebuchet MS"/>
              </a:rPr>
              <a:t>house,</a:t>
            </a:r>
            <a:endParaRPr sz="2400">
              <a:latin typeface="Trebuchet MS"/>
              <a:cs typeface="Trebuchet MS"/>
            </a:endParaRPr>
          </a:p>
          <a:p>
            <a:pPr algn="ctr">
              <a:lnSpc>
                <a:spcPct val="100000"/>
              </a:lnSpc>
            </a:pPr>
            <a:r>
              <a:rPr sz="2400" i="1" spc="-210" dirty="0">
                <a:solidFill>
                  <a:srgbClr val="001F5F"/>
                </a:solidFill>
                <a:latin typeface="Trebuchet MS"/>
                <a:cs typeface="Trebuchet MS"/>
              </a:rPr>
              <a:t>With </a:t>
            </a:r>
            <a:r>
              <a:rPr sz="2400" i="1" spc="-114" dirty="0">
                <a:solidFill>
                  <a:srgbClr val="001F5F"/>
                </a:solidFill>
                <a:latin typeface="Trebuchet MS"/>
                <a:cs typeface="Trebuchet MS"/>
              </a:rPr>
              <a:t>a </a:t>
            </a:r>
            <a:r>
              <a:rPr sz="2400" i="1" spc="-270" dirty="0">
                <a:solidFill>
                  <a:srgbClr val="001F5F"/>
                </a:solidFill>
                <a:latin typeface="Trebuchet MS"/>
                <a:cs typeface="Trebuchet MS"/>
              </a:rPr>
              <a:t>little </a:t>
            </a:r>
            <a:r>
              <a:rPr sz="2400" i="1" spc="-225" dirty="0">
                <a:solidFill>
                  <a:srgbClr val="001F5F"/>
                </a:solidFill>
                <a:latin typeface="Trebuchet MS"/>
                <a:cs typeface="Trebuchet MS"/>
              </a:rPr>
              <a:t>black </a:t>
            </a:r>
            <a:r>
              <a:rPr sz="2400" i="1" spc="-275" dirty="0">
                <a:solidFill>
                  <a:srgbClr val="001F5F"/>
                </a:solidFill>
                <a:latin typeface="Trebuchet MS"/>
                <a:cs typeface="Trebuchet MS"/>
              </a:rPr>
              <a:t>kitten </a:t>
            </a:r>
            <a:r>
              <a:rPr sz="2400" i="1" spc="-180" dirty="0">
                <a:solidFill>
                  <a:srgbClr val="001F5F"/>
                </a:solidFill>
                <a:latin typeface="Trebuchet MS"/>
                <a:cs typeface="Trebuchet MS"/>
              </a:rPr>
              <a:t>and </a:t>
            </a:r>
            <a:r>
              <a:rPr sz="2400" i="1" spc="-114" dirty="0">
                <a:solidFill>
                  <a:srgbClr val="001F5F"/>
                </a:solidFill>
                <a:latin typeface="Trebuchet MS"/>
                <a:cs typeface="Trebuchet MS"/>
              </a:rPr>
              <a:t>a </a:t>
            </a:r>
            <a:r>
              <a:rPr sz="2400" i="1" spc="-270" dirty="0">
                <a:solidFill>
                  <a:srgbClr val="001F5F"/>
                </a:solidFill>
                <a:latin typeface="Trebuchet MS"/>
                <a:cs typeface="Trebuchet MS"/>
              </a:rPr>
              <a:t>little</a:t>
            </a:r>
            <a:r>
              <a:rPr sz="2400" i="1" spc="-20" dirty="0">
                <a:solidFill>
                  <a:srgbClr val="001F5F"/>
                </a:solidFill>
                <a:latin typeface="Trebuchet MS"/>
                <a:cs typeface="Trebuchet MS"/>
              </a:rPr>
              <a:t> </a:t>
            </a:r>
            <a:r>
              <a:rPr sz="2400" i="1" spc="-170" dirty="0">
                <a:solidFill>
                  <a:srgbClr val="001F5F"/>
                </a:solidFill>
                <a:latin typeface="Trebuchet MS"/>
                <a:cs typeface="Trebuchet MS"/>
              </a:rPr>
              <a:t>gray</a:t>
            </a:r>
            <a:endParaRPr sz="2400">
              <a:latin typeface="Trebuchet MS"/>
              <a:cs typeface="Trebuchet MS"/>
            </a:endParaRPr>
          </a:p>
          <a:p>
            <a:pPr marR="54610" algn="ctr">
              <a:lnSpc>
                <a:spcPct val="100000"/>
              </a:lnSpc>
            </a:pPr>
            <a:r>
              <a:rPr sz="2400" i="1" spc="-285" dirty="0">
                <a:solidFill>
                  <a:srgbClr val="001F5F"/>
                </a:solidFill>
                <a:latin typeface="Trebuchet MS"/>
                <a:cs typeface="Trebuchet MS"/>
              </a:rPr>
              <a:t>mouse,</a:t>
            </a:r>
            <a:endParaRPr sz="2400">
              <a:latin typeface="Trebuchet MS"/>
              <a:cs typeface="Trebuchet MS"/>
            </a:endParaRPr>
          </a:p>
          <a:p>
            <a:pPr marL="182880" marR="174625" algn="ctr">
              <a:lnSpc>
                <a:spcPct val="100000"/>
              </a:lnSpc>
            </a:pPr>
            <a:r>
              <a:rPr sz="2400" i="1" spc="-200" dirty="0">
                <a:solidFill>
                  <a:srgbClr val="001F5F"/>
                </a:solidFill>
                <a:latin typeface="Trebuchet MS"/>
                <a:cs typeface="Trebuchet MS"/>
              </a:rPr>
              <a:t>And </a:t>
            </a:r>
            <a:r>
              <a:rPr sz="2400" i="1" spc="-114" dirty="0">
                <a:solidFill>
                  <a:srgbClr val="001F5F"/>
                </a:solidFill>
                <a:latin typeface="Trebuchet MS"/>
                <a:cs typeface="Trebuchet MS"/>
              </a:rPr>
              <a:t>a </a:t>
            </a:r>
            <a:r>
              <a:rPr sz="2400" i="1" spc="-270" dirty="0">
                <a:solidFill>
                  <a:srgbClr val="001F5F"/>
                </a:solidFill>
                <a:latin typeface="Trebuchet MS"/>
                <a:cs typeface="Trebuchet MS"/>
              </a:rPr>
              <a:t>little </a:t>
            </a:r>
            <a:r>
              <a:rPr sz="2400" i="1" spc="-240" dirty="0">
                <a:solidFill>
                  <a:srgbClr val="001F5F"/>
                </a:solidFill>
                <a:latin typeface="Trebuchet MS"/>
                <a:cs typeface="Trebuchet MS"/>
              </a:rPr>
              <a:t>yellow </a:t>
            </a:r>
            <a:r>
              <a:rPr sz="2400" i="1" spc="-220" dirty="0">
                <a:solidFill>
                  <a:srgbClr val="001F5F"/>
                </a:solidFill>
                <a:latin typeface="Trebuchet MS"/>
                <a:cs typeface="Trebuchet MS"/>
              </a:rPr>
              <a:t>dog </a:t>
            </a:r>
            <a:r>
              <a:rPr sz="2400" i="1" spc="-180" dirty="0">
                <a:solidFill>
                  <a:srgbClr val="001F5F"/>
                </a:solidFill>
                <a:latin typeface="Trebuchet MS"/>
                <a:cs typeface="Trebuchet MS"/>
              </a:rPr>
              <a:t>and </a:t>
            </a:r>
            <a:r>
              <a:rPr sz="2400" i="1" spc="-114" dirty="0">
                <a:solidFill>
                  <a:srgbClr val="001F5F"/>
                </a:solidFill>
                <a:latin typeface="Trebuchet MS"/>
                <a:cs typeface="Trebuchet MS"/>
              </a:rPr>
              <a:t>a </a:t>
            </a:r>
            <a:r>
              <a:rPr sz="2400" i="1" spc="-270" dirty="0">
                <a:solidFill>
                  <a:srgbClr val="001F5F"/>
                </a:solidFill>
                <a:latin typeface="Trebuchet MS"/>
                <a:cs typeface="Trebuchet MS"/>
              </a:rPr>
              <a:t>little </a:t>
            </a:r>
            <a:r>
              <a:rPr sz="2400" i="1" spc="-285" dirty="0">
                <a:solidFill>
                  <a:srgbClr val="001F5F"/>
                </a:solidFill>
                <a:latin typeface="Trebuchet MS"/>
                <a:cs typeface="Trebuchet MS"/>
              </a:rPr>
              <a:t>red  </a:t>
            </a:r>
            <a:r>
              <a:rPr sz="2400" i="1" spc="-229" dirty="0">
                <a:solidFill>
                  <a:srgbClr val="001F5F"/>
                </a:solidFill>
                <a:latin typeface="Trebuchet MS"/>
                <a:cs typeface="Trebuchet MS"/>
              </a:rPr>
              <a:t>wagon,</a:t>
            </a:r>
            <a:endParaRPr sz="2400">
              <a:latin typeface="Trebuchet MS"/>
              <a:cs typeface="Trebuchet MS"/>
            </a:endParaRPr>
          </a:p>
          <a:p>
            <a:pPr marR="59690" algn="ctr">
              <a:lnSpc>
                <a:spcPct val="100000"/>
              </a:lnSpc>
              <a:spcBef>
                <a:spcPts val="5"/>
              </a:spcBef>
            </a:pPr>
            <a:r>
              <a:rPr sz="2400" i="1" spc="-200" dirty="0">
                <a:solidFill>
                  <a:srgbClr val="001F5F"/>
                </a:solidFill>
                <a:latin typeface="Trebuchet MS"/>
                <a:cs typeface="Trebuchet MS"/>
              </a:rPr>
              <a:t>And </a:t>
            </a:r>
            <a:r>
              <a:rPr sz="2400" i="1" spc="-114" dirty="0">
                <a:solidFill>
                  <a:srgbClr val="001F5F"/>
                </a:solidFill>
                <a:latin typeface="Trebuchet MS"/>
                <a:cs typeface="Trebuchet MS"/>
              </a:rPr>
              <a:t>a </a:t>
            </a:r>
            <a:r>
              <a:rPr sz="2400" i="1" spc="-280" dirty="0">
                <a:solidFill>
                  <a:srgbClr val="001F5F"/>
                </a:solidFill>
                <a:latin typeface="Trebuchet MS"/>
                <a:cs typeface="Trebuchet MS"/>
              </a:rPr>
              <a:t>realio, trulio, </a:t>
            </a:r>
            <a:r>
              <a:rPr sz="2400" i="1" spc="-270" dirty="0">
                <a:solidFill>
                  <a:srgbClr val="001F5F"/>
                </a:solidFill>
                <a:latin typeface="Trebuchet MS"/>
                <a:cs typeface="Trebuchet MS"/>
              </a:rPr>
              <a:t>little </a:t>
            </a:r>
            <a:r>
              <a:rPr sz="2400" i="1" spc="-320" dirty="0">
                <a:solidFill>
                  <a:srgbClr val="001F5F"/>
                </a:solidFill>
                <a:latin typeface="Trebuchet MS"/>
                <a:cs typeface="Trebuchet MS"/>
              </a:rPr>
              <a:t>pet</a:t>
            </a:r>
            <a:r>
              <a:rPr sz="2400" i="1" spc="70" dirty="0">
                <a:solidFill>
                  <a:srgbClr val="001F5F"/>
                </a:solidFill>
                <a:latin typeface="Trebuchet MS"/>
                <a:cs typeface="Trebuchet MS"/>
              </a:rPr>
              <a:t> </a:t>
            </a:r>
            <a:r>
              <a:rPr sz="2400" i="1" spc="-250" dirty="0">
                <a:solidFill>
                  <a:srgbClr val="001F5F"/>
                </a:solidFill>
                <a:latin typeface="Trebuchet MS"/>
                <a:cs typeface="Trebuchet MS"/>
              </a:rPr>
              <a:t>dragon.</a:t>
            </a:r>
            <a:endParaRPr sz="2400">
              <a:latin typeface="Trebuchet MS"/>
              <a:cs typeface="Trebuchet MS"/>
            </a:endParaRPr>
          </a:p>
        </p:txBody>
      </p:sp>
      <p:sp>
        <p:nvSpPr>
          <p:cNvPr id="6" name="object 6"/>
          <p:cNvSpPr/>
          <p:nvPr/>
        </p:nvSpPr>
        <p:spPr>
          <a:xfrm>
            <a:off x="4143375" y="3486150"/>
            <a:ext cx="4876800" cy="322897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382261" y="3610432"/>
            <a:ext cx="4340225" cy="2952115"/>
          </a:xfrm>
          <a:prstGeom prst="rect">
            <a:avLst/>
          </a:prstGeom>
        </p:spPr>
        <p:txBody>
          <a:bodyPr vert="horz" wrap="square" lIns="0" tIns="12700" rIns="0" bIns="0" rtlCol="0">
            <a:spAutoFit/>
          </a:bodyPr>
          <a:lstStyle/>
          <a:p>
            <a:pPr marL="1905" algn="ctr">
              <a:lnSpc>
                <a:spcPct val="100000"/>
              </a:lnSpc>
              <a:spcBef>
                <a:spcPts val="100"/>
              </a:spcBef>
            </a:pPr>
            <a:r>
              <a:rPr sz="2400" i="1" spc="-235" dirty="0">
                <a:solidFill>
                  <a:srgbClr val="001F5F"/>
                </a:solidFill>
                <a:latin typeface="Trebuchet MS"/>
                <a:cs typeface="Trebuchet MS"/>
              </a:rPr>
              <a:t>Now </a:t>
            </a:r>
            <a:r>
              <a:rPr sz="2400" i="1" spc="-280" dirty="0">
                <a:solidFill>
                  <a:srgbClr val="001F5F"/>
                </a:solidFill>
                <a:latin typeface="Trebuchet MS"/>
                <a:cs typeface="Trebuchet MS"/>
              </a:rPr>
              <a:t>the </a:t>
            </a:r>
            <a:r>
              <a:rPr sz="2400" i="1" spc="-235" dirty="0">
                <a:solidFill>
                  <a:srgbClr val="001F5F"/>
                </a:solidFill>
                <a:latin typeface="Trebuchet MS"/>
                <a:cs typeface="Trebuchet MS"/>
              </a:rPr>
              <a:t>name </a:t>
            </a:r>
            <a:r>
              <a:rPr sz="2400" i="1" spc="-300" dirty="0">
                <a:solidFill>
                  <a:srgbClr val="001F5F"/>
                </a:solidFill>
                <a:latin typeface="Trebuchet MS"/>
                <a:cs typeface="Trebuchet MS"/>
              </a:rPr>
              <a:t>of </a:t>
            </a:r>
            <a:r>
              <a:rPr sz="2400" i="1" spc="-285" dirty="0">
                <a:solidFill>
                  <a:srgbClr val="001F5F"/>
                </a:solidFill>
                <a:latin typeface="Trebuchet MS"/>
                <a:cs typeface="Trebuchet MS"/>
              </a:rPr>
              <a:t>the </a:t>
            </a:r>
            <a:r>
              <a:rPr sz="2400" i="1" spc="-270" dirty="0">
                <a:solidFill>
                  <a:srgbClr val="001F5F"/>
                </a:solidFill>
                <a:latin typeface="Trebuchet MS"/>
                <a:cs typeface="Trebuchet MS"/>
              </a:rPr>
              <a:t>little </a:t>
            </a:r>
            <a:r>
              <a:rPr sz="2400" i="1" spc="-225" dirty="0">
                <a:solidFill>
                  <a:srgbClr val="001F5F"/>
                </a:solidFill>
                <a:latin typeface="Trebuchet MS"/>
                <a:cs typeface="Trebuchet MS"/>
              </a:rPr>
              <a:t>black</a:t>
            </a:r>
            <a:r>
              <a:rPr sz="2400" i="1" spc="-155" dirty="0">
                <a:solidFill>
                  <a:srgbClr val="001F5F"/>
                </a:solidFill>
                <a:latin typeface="Trebuchet MS"/>
                <a:cs typeface="Trebuchet MS"/>
              </a:rPr>
              <a:t> </a:t>
            </a:r>
            <a:r>
              <a:rPr sz="2400" i="1" spc="-275" dirty="0">
                <a:solidFill>
                  <a:srgbClr val="001F5F"/>
                </a:solidFill>
                <a:latin typeface="Trebuchet MS"/>
                <a:cs typeface="Trebuchet MS"/>
              </a:rPr>
              <a:t>kitten</a:t>
            </a:r>
            <a:endParaRPr sz="2400">
              <a:latin typeface="Trebuchet MS"/>
              <a:cs typeface="Trebuchet MS"/>
            </a:endParaRPr>
          </a:p>
          <a:p>
            <a:pPr marR="59055" algn="ctr">
              <a:lnSpc>
                <a:spcPct val="100000"/>
              </a:lnSpc>
            </a:pPr>
            <a:r>
              <a:rPr sz="2400" i="1" spc="-120" dirty="0">
                <a:solidFill>
                  <a:srgbClr val="001F5F"/>
                </a:solidFill>
                <a:latin typeface="Trebuchet MS"/>
                <a:cs typeface="Trebuchet MS"/>
              </a:rPr>
              <a:t>was</a:t>
            </a:r>
            <a:r>
              <a:rPr sz="2400" i="1" spc="-185" dirty="0">
                <a:solidFill>
                  <a:srgbClr val="001F5F"/>
                </a:solidFill>
                <a:latin typeface="Trebuchet MS"/>
                <a:cs typeface="Trebuchet MS"/>
              </a:rPr>
              <a:t> </a:t>
            </a:r>
            <a:r>
              <a:rPr sz="2400" i="1" spc="-200" dirty="0">
                <a:solidFill>
                  <a:srgbClr val="001F5F"/>
                </a:solidFill>
                <a:latin typeface="Trebuchet MS"/>
                <a:cs typeface="Trebuchet MS"/>
              </a:rPr>
              <a:t>Ink,</a:t>
            </a:r>
            <a:endParaRPr sz="2400">
              <a:latin typeface="Trebuchet MS"/>
              <a:cs typeface="Trebuchet MS"/>
            </a:endParaRPr>
          </a:p>
          <a:p>
            <a:pPr marL="158750" marR="150495" algn="ctr">
              <a:lnSpc>
                <a:spcPct val="100000"/>
              </a:lnSpc>
            </a:pPr>
            <a:r>
              <a:rPr sz="2400" i="1" spc="-200" dirty="0">
                <a:solidFill>
                  <a:srgbClr val="001F5F"/>
                </a:solidFill>
                <a:latin typeface="Trebuchet MS"/>
                <a:cs typeface="Trebuchet MS"/>
              </a:rPr>
              <a:t>And </a:t>
            </a:r>
            <a:r>
              <a:rPr sz="2400" i="1" spc="-285" dirty="0">
                <a:solidFill>
                  <a:srgbClr val="001F5F"/>
                </a:solidFill>
                <a:latin typeface="Trebuchet MS"/>
                <a:cs typeface="Trebuchet MS"/>
              </a:rPr>
              <a:t>the </a:t>
            </a:r>
            <a:r>
              <a:rPr sz="2400" i="1" spc="-270" dirty="0">
                <a:solidFill>
                  <a:srgbClr val="001F5F"/>
                </a:solidFill>
                <a:latin typeface="Trebuchet MS"/>
                <a:cs typeface="Trebuchet MS"/>
              </a:rPr>
              <a:t>little </a:t>
            </a:r>
            <a:r>
              <a:rPr sz="2400" i="1" spc="-165" dirty="0">
                <a:solidFill>
                  <a:srgbClr val="001F5F"/>
                </a:solidFill>
                <a:latin typeface="Trebuchet MS"/>
                <a:cs typeface="Trebuchet MS"/>
              </a:rPr>
              <a:t>gray </a:t>
            </a:r>
            <a:r>
              <a:rPr sz="2400" i="1" spc="-285" dirty="0">
                <a:solidFill>
                  <a:srgbClr val="001F5F"/>
                </a:solidFill>
                <a:latin typeface="Trebuchet MS"/>
                <a:cs typeface="Trebuchet MS"/>
              </a:rPr>
              <a:t>mouse, </a:t>
            </a:r>
            <a:r>
              <a:rPr sz="2400" i="1" spc="-220" dirty="0">
                <a:solidFill>
                  <a:srgbClr val="001F5F"/>
                </a:solidFill>
                <a:latin typeface="Trebuchet MS"/>
                <a:cs typeface="Trebuchet MS"/>
              </a:rPr>
              <a:t>she </a:t>
            </a:r>
            <a:r>
              <a:rPr sz="2400" i="1" spc="-240" dirty="0">
                <a:solidFill>
                  <a:srgbClr val="001F5F"/>
                </a:solidFill>
                <a:latin typeface="Trebuchet MS"/>
                <a:cs typeface="Trebuchet MS"/>
              </a:rPr>
              <a:t>called  </a:t>
            </a:r>
            <a:r>
              <a:rPr sz="2400" i="1" spc="-260" dirty="0">
                <a:solidFill>
                  <a:srgbClr val="001F5F"/>
                </a:solidFill>
                <a:latin typeface="Trebuchet MS"/>
                <a:cs typeface="Trebuchet MS"/>
              </a:rPr>
              <a:t>her</a:t>
            </a:r>
            <a:r>
              <a:rPr sz="2400" i="1" spc="-185" dirty="0">
                <a:solidFill>
                  <a:srgbClr val="001F5F"/>
                </a:solidFill>
                <a:latin typeface="Trebuchet MS"/>
                <a:cs typeface="Trebuchet MS"/>
              </a:rPr>
              <a:t> </a:t>
            </a:r>
            <a:r>
              <a:rPr sz="2400" i="1" spc="-225" dirty="0">
                <a:solidFill>
                  <a:srgbClr val="001F5F"/>
                </a:solidFill>
                <a:latin typeface="Trebuchet MS"/>
                <a:cs typeface="Trebuchet MS"/>
              </a:rPr>
              <a:t>Blink,</a:t>
            </a:r>
            <a:endParaRPr sz="2400">
              <a:latin typeface="Trebuchet MS"/>
              <a:cs typeface="Trebuchet MS"/>
            </a:endParaRPr>
          </a:p>
          <a:p>
            <a:pPr marL="35560" marR="26034" algn="ctr">
              <a:lnSpc>
                <a:spcPct val="100000"/>
              </a:lnSpc>
            </a:pPr>
            <a:r>
              <a:rPr sz="2400" i="1" spc="-200" dirty="0">
                <a:solidFill>
                  <a:srgbClr val="001F5F"/>
                </a:solidFill>
                <a:latin typeface="Trebuchet MS"/>
                <a:cs typeface="Trebuchet MS"/>
              </a:rPr>
              <a:t>And </a:t>
            </a:r>
            <a:r>
              <a:rPr sz="2400" i="1" spc="-285" dirty="0">
                <a:solidFill>
                  <a:srgbClr val="001F5F"/>
                </a:solidFill>
                <a:latin typeface="Trebuchet MS"/>
                <a:cs typeface="Trebuchet MS"/>
              </a:rPr>
              <a:t>the </a:t>
            </a:r>
            <a:r>
              <a:rPr sz="2400" i="1" spc="-270" dirty="0">
                <a:solidFill>
                  <a:srgbClr val="001F5F"/>
                </a:solidFill>
                <a:latin typeface="Trebuchet MS"/>
                <a:cs typeface="Trebuchet MS"/>
              </a:rPr>
              <a:t>little </a:t>
            </a:r>
            <a:r>
              <a:rPr sz="2400" i="1" spc="-240" dirty="0">
                <a:solidFill>
                  <a:srgbClr val="001F5F"/>
                </a:solidFill>
                <a:latin typeface="Trebuchet MS"/>
                <a:cs typeface="Trebuchet MS"/>
              </a:rPr>
              <a:t>yellow </a:t>
            </a:r>
            <a:r>
              <a:rPr sz="2400" i="1" spc="-220" dirty="0">
                <a:solidFill>
                  <a:srgbClr val="001F5F"/>
                </a:solidFill>
                <a:latin typeface="Trebuchet MS"/>
                <a:cs typeface="Trebuchet MS"/>
              </a:rPr>
              <a:t>dog </a:t>
            </a:r>
            <a:r>
              <a:rPr sz="2400" i="1" spc="-120" dirty="0">
                <a:solidFill>
                  <a:srgbClr val="001F5F"/>
                </a:solidFill>
                <a:latin typeface="Trebuchet MS"/>
                <a:cs typeface="Trebuchet MS"/>
              </a:rPr>
              <a:t>was </a:t>
            </a:r>
            <a:r>
              <a:rPr sz="2400" i="1" spc="-195" dirty="0">
                <a:solidFill>
                  <a:srgbClr val="001F5F"/>
                </a:solidFill>
                <a:latin typeface="Trebuchet MS"/>
                <a:cs typeface="Trebuchet MS"/>
              </a:rPr>
              <a:t>sharp </a:t>
            </a:r>
            <a:r>
              <a:rPr sz="2400" i="1" spc="-105" dirty="0">
                <a:solidFill>
                  <a:srgbClr val="001F5F"/>
                </a:solidFill>
                <a:latin typeface="Trebuchet MS"/>
                <a:cs typeface="Trebuchet MS"/>
              </a:rPr>
              <a:t>as  </a:t>
            </a:r>
            <a:r>
              <a:rPr sz="2400" i="1" spc="-260" dirty="0">
                <a:solidFill>
                  <a:srgbClr val="001F5F"/>
                </a:solidFill>
                <a:latin typeface="Trebuchet MS"/>
                <a:cs typeface="Trebuchet MS"/>
              </a:rPr>
              <a:t>Mustard,</a:t>
            </a:r>
            <a:endParaRPr sz="2400">
              <a:latin typeface="Trebuchet MS"/>
              <a:cs typeface="Trebuchet MS"/>
            </a:endParaRPr>
          </a:p>
          <a:p>
            <a:pPr marL="12065" marR="5080" algn="ctr">
              <a:lnSpc>
                <a:spcPct val="100000"/>
              </a:lnSpc>
              <a:spcBef>
                <a:spcPts val="5"/>
              </a:spcBef>
            </a:pPr>
            <a:r>
              <a:rPr sz="2400" i="1" spc="-175" dirty="0">
                <a:solidFill>
                  <a:srgbClr val="001F5F"/>
                </a:solidFill>
                <a:latin typeface="Trebuchet MS"/>
                <a:cs typeface="Trebuchet MS"/>
              </a:rPr>
              <a:t>But </a:t>
            </a:r>
            <a:r>
              <a:rPr sz="2400" i="1" spc="-285" dirty="0">
                <a:solidFill>
                  <a:srgbClr val="001F5F"/>
                </a:solidFill>
                <a:latin typeface="Trebuchet MS"/>
                <a:cs typeface="Trebuchet MS"/>
              </a:rPr>
              <a:t>the </a:t>
            </a:r>
            <a:r>
              <a:rPr sz="2400" i="1" spc="-210" dirty="0">
                <a:solidFill>
                  <a:srgbClr val="001F5F"/>
                </a:solidFill>
                <a:latin typeface="Trebuchet MS"/>
                <a:cs typeface="Trebuchet MS"/>
              </a:rPr>
              <a:t>dragon </a:t>
            </a:r>
            <a:r>
              <a:rPr sz="2400" i="1" spc="-120" dirty="0">
                <a:solidFill>
                  <a:srgbClr val="001F5F"/>
                </a:solidFill>
                <a:latin typeface="Trebuchet MS"/>
                <a:cs typeface="Trebuchet MS"/>
              </a:rPr>
              <a:t>was </a:t>
            </a:r>
            <a:r>
              <a:rPr sz="2400" i="1" spc="-114" dirty="0">
                <a:solidFill>
                  <a:srgbClr val="001F5F"/>
                </a:solidFill>
                <a:latin typeface="Trebuchet MS"/>
                <a:cs typeface="Trebuchet MS"/>
              </a:rPr>
              <a:t>a </a:t>
            </a:r>
            <a:r>
              <a:rPr sz="2400" i="1" spc="-260" dirty="0">
                <a:solidFill>
                  <a:srgbClr val="001F5F"/>
                </a:solidFill>
                <a:latin typeface="Trebuchet MS"/>
                <a:cs typeface="Trebuchet MS"/>
              </a:rPr>
              <a:t>coward, </a:t>
            </a:r>
            <a:r>
              <a:rPr sz="2400" i="1" spc="-180" dirty="0">
                <a:solidFill>
                  <a:srgbClr val="001F5F"/>
                </a:solidFill>
                <a:latin typeface="Trebuchet MS"/>
                <a:cs typeface="Trebuchet MS"/>
              </a:rPr>
              <a:t>and </a:t>
            </a:r>
            <a:r>
              <a:rPr sz="2400" i="1" spc="-220" dirty="0">
                <a:solidFill>
                  <a:srgbClr val="001F5F"/>
                </a:solidFill>
                <a:latin typeface="Trebuchet MS"/>
                <a:cs typeface="Trebuchet MS"/>
              </a:rPr>
              <a:t>she  </a:t>
            </a:r>
            <a:r>
              <a:rPr sz="2400" i="1" spc="-240" dirty="0">
                <a:solidFill>
                  <a:srgbClr val="001F5F"/>
                </a:solidFill>
                <a:latin typeface="Trebuchet MS"/>
                <a:cs typeface="Trebuchet MS"/>
              </a:rPr>
              <a:t>called </a:t>
            </a:r>
            <a:r>
              <a:rPr sz="2400" i="1" spc="-229" dirty="0">
                <a:solidFill>
                  <a:srgbClr val="001F5F"/>
                </a:solidFill>
                <a:latin typeface="Trebuchet MS"/>
                <a:cs typeface="Trebuchet MS"/>
              </a:rPr>
              <a:t>him</a:t>
            </a:r>
            <a:r>
              <a:rPr sz="2400" i="1" spc="-125" dirty="0">
                <a:solidFill>
                  <a:srgbClr val="001F5F"/>
                </a:solidFill>
                <a:latin typeface="Trebuchet MS"/>
                <a:cs typeface="Trebuchet MS"/>
              </a:rPr>
              <a:t> </a:t>
            </a:r>
            <a:r>
              <a:rPr sz="2400" i="1" spc="-265" dirty="0">
                <a:solidFill>
                  <a:srgbClr val="001F5F"/>
                </a:solidFill>
                <a:latin typeface="Trebuchet MS"/>
                <a:cs typeface="Trebuchet MS"/>
              </a:rPr>
              <a:t>Custard.</a:t>
            </a:r>
            <a:endParaRPr sz="2400">
              <a:latin typeface="Trebuchet MS"/>
              <a:cs typeface="Trebuchet MS"/>
            </a:endParaRPr>
          </a:p>
        </p:txBody>
      </p:sp>
      <p:grpSp>
        <p:nvGrpSpPr>
          <p:cNvPr id="8" name="object 8"/>
          <p:cNvGrpSpPr/>
          <p:nvPr/>
        </p:nvGrpSpPr>
        <p:grpSpPr>
          <a:xfrm>
            <a:off x="0" y="47625"/>
            <a:ext cx="9144000" cy="6810375"/>
            <a:chOff x="0" y="47625"/>
            <a:chExt cx="9144000" cy="6810375"/>
          </a:xfrm>
        </p:grpSpPr>
        <p:sp>
          <p:nvSpPr>
            <p:cNvPr id="9" name="object 9"/>
            <p:cNvSpPr/>
            <p:nvPr/>
          </p:nvSpPr>
          <p:spPr>
            <a:xfrm>
              <a:off x="0" y="2762249"/>
              <a:ext cx="4333875" cy="409574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153025" y="47625"/>
              <a:ext cx="3990975" cy="3400425"/>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590800" y="228600"/>
            <a:ext cx="6553200" cy="2585323"/>
          </a:xfrm>
          <a:prstGeom prst="rect">
            <a:avLst/>
          </a:prstGeom>
        </p:spPr>
        <p:txBody>
          <a:bodyPr wrap="square">
            <a:spAutoFit/>
          </a:bodyPr>
          <a:lstStyle/>
          <a:p>
            <a:r>
              <a:rPr lang="en-US" dirty="0" smtClean="0"/>
              <a:t>The poet says that once there was a little girl named Belinda. She lived in a little white house. She lived with some creatures who were her pets. They were a black kitten, a grey mouse, a yellow dog, a little red wagon and a creature that the poet says was really and truly a dragon</a:t>
            </a:r>
            <a:r>
              <a:rPr lang="en-US" dirty="0" smtClean="0"/>
              <a:t>. </a:t>
            </a:r>
          </a:p>
          <a:p>
            <a:r>
              <a:rPr lang="en-US" dirty="0" smtClean="0"/>
              <a:t>The </a:t>
            </a:r>
            <a:r>
              <a:rPr lang="en-US" dirty="0" smtClean="0"/>
              <a:t>name of black kitten is </a:t>
            </a:r>
            <a:r>
              <a:rPr lang="en-US" dirty="0" smtClean="0"/>
              <a:t>Ink</a:t>
            </a:r>
            <a:r>
              <a:rPr lang="en-US" dirty="0" smtClean="0"/>
              <a:t>. The name of grey mouse is </a:t>
            </a:r>
            <a:r>
              <a:rPr lang="en-US" dirty="0" smtClean="0"/>
              <a:t>Blink</a:t>
            </a:r>
            <a:r>
              <a:rPr lang="en-US" dirty="0" smtClean="0"/>
              <a:t>. The little yellow dog had yellow </a:t>
            </a:r>
            <a:r>
              <a:rPr lang="en-US" dirty="0" err="1" smtClean="0"/>
              <a:t>colour</a:t>
            </a:r>
            <a:r>
              <a:rPr lang="en-US" dirty="0" smtClean="0"/>
              <a:t> and so she calls him </a:t>
            </a:r>
            <a:r>
              <a:rPr lang="en-US" dirty="0" smtClean="0"/>
              <a:t>Mustard </a:t>
            </a:r>
            <a:r>
              <a:rPr lang="en-US" dirty="0" smtClean="0"/>
              <a:t>and the dragon that was a coward means was a weakling was called </a:t>
            </a:r>
            <a:r>
              <a:rPr lang="en-US" dirty="0" smtClean="0"/>
              <a:t>Custard</a:t>
            </a:r>
            <a:r>
              <a:rPr lang="en-US" dirty="0" smtClean="0"/>
              <a:t>.</a:t>
            </a:r>
            <a:endParaRPr lang="en-US" dirty="0"/>
          </a:p>
        </p:txBody>
      </p:sp>
      <p:sp>
        <p:nvSpPr>
          <p:cNvPr id="6" name="Rectangle 5"/>
          <p:cNvSpPr/>
          <p:nvPr/>
        </p:nvSpPr>
        <p:spPr>
          <a:xfrm>
            <a:off x="2286000" y="2819400"/>
            <a:ext cx="6858000" cy="3139321"/>
          </a:xfrm>
          <a:prstGeom prst="rect">
            <a:avLst/>
          </a:prstGeom>
        </p:spPr>
        <p:txBody>
          <a:bodyPr wrap="square">
            <a:spAutoFit/>
          </a:bodyPr>
          <a:lstStyle/>
          <a:p>
            <a:r>
              <a:rPr lang="en-US" dirty="0" smtClean="0"/>
              <a:t>Oxymoron</a:t>
            </a:r>
            <a:r>
              <a:rPr lang="en-US" dirty="0" smtClean="0"/>
              <a:t>: use of two words with opposite meanings ‘ “pet dragon”</a:t>
            </a:r>
            <a:br>
              <a:rPr lang="en-US" dirty="0" smtClean="0"/>
            </a:br>
            <a:r>
              <a:rPr lang="en-US" dirty="0" smtClean="0"/>
              <a:t>Anaphora: repeated use of word at the start of two consecutive lines. (And a little ….And a </a:t>
            </a:r>
            <a:r>
              <a:rPr lang="en-US" dirty="0" err="1" smtClean="0"/>
              <a:t>realio</a:t>
            </a:r>
            <a:r>
              <a:rPr lang="en-US" dirty="0" smtClean="0"/>
              <a:t>)</a:t>
            </a:r>
            <a:br>
              <a:rPr lang="en-US" dirty="0" smtClean="0"/>
            </a:br>
            <a:r>
              <a:rPr lang="en-US" dirty="0" smtClean="0"/>
              <a:t>Refrain: Repetition of a sentence again and again (And a </a:t>
            </a:r>
            <a:r>
              <a:rPr lang="en-US" dirty="0" err="1" smtClean="0"/>
              <a:t>realio</a:t>
            </a:r>
            <a:r>
              <a:rPr lang="en-US" dirty="0" smtClean="0"/>
              <a:t>, </a:t>
            </a:r>
            <a:r>
              <a:rPr lang="en-US" dirty="0" err="1" smtClean="0"/>
              <a:t>trulio</a:t>
            </a:r>
            <a:r>
              <a:rPr lang="en-US" dirty="0" smtClean="0"/>
              <a:t>,)</a:t>
            </a:r>
            <a:br>
              <a:rPr lang="en-US" dirty="0" smtClean="0"/>
            </a:br>
            <a:r>
              <a:rPr lang="en-US" dirty="0" smtClean="0"/>
              <a:t>Poetic License</a:t>
            </a:r>
            <a:r>
              <a:rPr lang="en-US" dirty="0" smtClean="0"/>
              <a:t>: </a:t>
            </a:r>
            <a:r>
              <a:rPr lang="en-US" dirty="0" err="1" smtClean="0"/>
              <a:t>realio</a:t>
            </a:r>
            <a:r>
              <a:rPr lang="en-US" dirty="0" smtClean="0"/>
              <a:t>, </a:t>
            </a:r>
            <a:r>
              <a:rPr lang="en-US" dirty="0" err="1" smtClean="0"/>
              <a:t>trulio</a:t>
            </a:r>
            <a:r>
              <a:rPr lang="en-US" dirty="0" smtClean="0"/>
              <a:t> for real, true. The spellings have been changed to create a musical </a:t>
            </a:r>
            <a:r>
              <a:rPr lang="en-US" dirty="0" smtClean="0"/>
              <a:t>effect</a:t>
            </a:r>
          </a:p>
          <a:p>
            <a:r>
              <a:rPr lang="en-US" dirty="0" smtClean="0"/>
              <a:t>simile: dog compared to mustard “And the little yellow dog was sharp as Mustard”</a:t>
            </a:r>
            <a:br>
              <a:rPr lang="en-US" dirty="0" smtClean="0"/>
            </a:br>
            <a:r>
              <a:rPr lang="en-US" dirty="0" smtClean="0"/>
              <a:t>Alliteration: “coward, and she called him Custard” - “c” sound</a:t>
            </a:r>
            <a:br>
              <a:rPr lang="en-US" dirty="0" smtClean="0"/>
            </a:br>
            <a:r>
              <a:rPr lang="en-US" dirty="0" smtClean="0"/>
              <a:t>Anaphora: repeated use of word at the start of two consecutive lines (And the little grey…And the little yellow)</a:t>
            </a:r>
            <a:endParaRPr lang="en-US" dirty="0"/>
          </a:p>
        </p:txBody>
      </p:sp>
      <p:sp>
        <p:nvSpPr>
          <p:cNvPr id="7" name="Rectangle 6"/>
          <p:cNvSpPr/>
          <p:nvPr/>
        </p:nvSpPr>
        <p:spPr>
          <a:xfrm>
            <a:off x="2438400" y="6096000"/>
            <a:ext cx="5486400" cy="369332"/>
          </a:xfrm>
          <a:prstGeom prst="rect">
            <a:avLst/>
          </a:prstGeom>
        </p:spPr>
        <p:txBody>
          <a:bodyPr wrap="square">
            <a:spAutoFit/>
          </a:bodyPr>
          <a:lstStyle/>
          <a:p>
            <a:r>
              <a:rPr lang="en-US" dirty="0" smtClean="0"/>
              <a:t> </a:t>
            </a:r>
            <a:r>
              <a:rPr lang="en-US" dirty="0" err="1" smtClean="0"/>
              <a:t>aabb</a:t>
            </a:r>
            <a:r>
              <a:rPr lang="en-US" dirty="0" smtClean="0"/>
              <a:t> (house-mouse, wagon-dragon)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72100" y="150875"/>
              <a:ext cx="3621024" cy="31272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285486" y="63499"/>
              <a:ext cx="3795395" cy="3302000"/>
            </a:xfrm>
            <a:custGeom>
              <a:avLst/>
              <a:gdLst/>
              <a:ahLst/>
              <a:cxnLst/>
              <a:rect l="l" t="t" r="r" b="b"/>
              <a:pathLst>
                <a:path w="3795395" h="3302000">
                  <a:moveTo>
                    <a:pt x="3723894" y="71120"/>
                  </a:moveTo>
                  <a:lnTo>
                    <a:pt x="3706114" y="71120"/>
                  </a:lnTo>
                  <a:lnTo>
                    <a:pt x="3706114" y="88900"/>
                  </a:lnTo>
                  <a:lnTo>
                    <a:pt x="3706114" y="3213100"/>
                  </a:lnTo>
                  <a:lnTo>
                    <a:pt x="88900" y="3213100"/>
                  </a:lnTo>
                  <a:lnTo>
                    <a:pt x="88900" y="88900"/>
                  </a:lnTo>
                  <a:lnTo>
                    <a:pt x="3706114" y="88900"/>
                  </a:lnTo>
                  <a:lnTo>
                    <a:pt x="3706114" y="71120"/>
                  </a:lnTo>
                  <a:lnTo>
                    <a:pt x="71120" y="71120"/>
                  </a:lnTo>
                  <a:lnTo>
                    <a:pt x="71120" y="88900"/>
                  </a:lnTo>
                  <a:lnTo>
                    <a:pt x="71120" y="3213100"/>
                  </a:lnTo>
                  <a:lnTo>
                    <a:pt x="71120" y="3230880"/>
                  </a:lnTo>
                  <a:lnTo>
                    <a:pt x="3723894" y="3230880"/>
                  </a:lnTo>
                  <a:lnTo>
                    <a:pt x="3723894" y="3213100"/>
                  </a:lnTo>
                  <a:lnTo>
                    <a:pt x="3723894" y="88900"/>
                  </a:lnTo>
                  <a:lnTo>
                    <a:pt x="3723894" y="71120"/>
                  </a:lnTo>
                  <a:close/>
                </a:path>
                <a:path w="3795395" h="3302000">
                  <a:moveTo>
                    <a:pt x="3795014" y="0"/>
                  </a:moveTo>
                  <a:lnTo>
                    <a:pt x="3741674" y="0"/>
                  </a:lnTo>
                  <a:lnTo>
                    <a:pt x="3741674" y="53340"/>
                  </a:lnTo>
                  <a:lnTo>
                    <a:pt x="3741674" y="3248660"/>
                  </a:lnTo>
                  <a:lnTo>
                    <a:pt x="53340" y="3248660"/>
                  </a:lnTo>
                  <a:lnTo>
                    <a:pt x="53340" y="53340"/>
                  </a:lnTo>
                  <a:lnTo>
                    <a:pt x="3741674" y="53340"/>
                  </a:lnTo>
                  <a:lnTo>
                    <a:pt x="3741674" y="0"/>
                  </a:lnTo>
                  <a:lnTo>
                    <a:pt x="0" y="0"/>
                  </a:lnTo>
                  <a:lnTo>
                    <a:pt x="0" y="53340"/>
                  </a:lnTo>
                  <a:lnTo>
                    <a:pt x="0" y="3248660"/>
                  </a:lnTo>
                  <a:lnTo>
                    <a:pt x="0" y="3302000"/>
                  </a:lnTo>
                  <a:lnTo>
                    <a:pt x="3795014" y="3302000"/>
                  </a:lnTo>
                  <a:lnTo>
                    <a:pt x="3795014" y="3248660"/>
                  </a:lnTo>
                  <a:lnTo>
                    <a:pt x="3795014" y="53340"/>
                  </a:lnTo>
                  <a:lnTo>
                    <a:pt x="3795014" y="0"/>
                  </a:lnTo>
                  <a:close/>
                </a:path>
              </a:pathLst>
            </a:custGeom>
            <a:solidFill>
              <a:srgbClr val="000000"/>
            </a:solidFill>
          </p:spPr>
          <p:txBody>
            <a:bodyPr wrap="square" lIns="0" tIns="0" rIns="0" bIns="0" rtlCol="0"/>
            <a:lstStyle/>
            <a:p>
              <a:endParaRPr/>
            </a:p>
          </p:txBody>
        </p:sp>
        <p:sp>
          <p:nvSpPr>
            <p:cNvPr id="6" name="object 6"/>
            <p:cNvSpPr/>
            <p:nvPr/>
          </p:nvSpPr>
          <p:spPr>
            <a:xfrm>
              <a:off x="161925" y="590550"/>
              <a:ext cx="5000625" cy="248602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191000" y="3638549"/>
              <a:ext cx="4933950" cy="2857500"/>
            </a:xfrm>
            <a:prstGeom prst="rect">
              <a:avLst/>
            </a:prstGeom>
            <a:blipFill>
              <a:blip r:embed="rId5" cstate="print"/>
              <a:stretch>
                <a:fillRect/>
              </a:stretch>
            </a:blipFill>
          </p:spPr>
          <p:txBody>
            <a:bodyPr wrap="square" lIns="0" tIns="0" rIns="0" bIns="0" rtlCol="0"/>
            <a:lstStyle/>
            <a:p>
              <a:endParaRPr/>
            </a:p>
          </p:txBody>
        </p:sp>
      </p:grpSp>
      <p:sp>
        <p:nvSpPr>
          <p:cNvPr id="8" name="object 8"/>
          <p:cNvSpPr txBox="1"/>
          <p:nvPr/>
        </p:nvSpPr>
        <p:spPr>
          <a:xfrm>
            <a:off x="408533" y="714502"/>
            <a:ext cx="8419465" cy="5634990"/>
          </a:xfrm>
          <a:prstGeom prst="rect">
            <a:avLst/>
          </a:prstGeom>
        </p:spPr>
        <p:txBody>
          <a:bodyPr vert="horz" wrap="square" lIns="0" tIns="12700" rIns="0" bIns="0" rtlCol="0">
            <a:spAutoFit/>
          </a:bodyPr>
          <a:lstStyle/>
          <a:p>
            <a:pPr marL="12700" marR="3982085" algn="ctr">
              <a:lnSpc>
                <a:spcPct val="100000"/>
              </a:lnSpc>
              <a:spcBef>
                <a:spcPts val="100"/>
              </a:spcBef>
            </a:pPr>
            <a:r>
              <a:rPr sz="2400" i="1" spc="-235" dirty="0">
                <a:solidFill>
                  <a:srgbClr val="FFFFFF"/>
                </a:solidFill>
                <a:latin typeface="Trebuchet MS"/>
                <a:cs typeface="Trebuchet MS"/>
              </a:rPr>
              <a:t>Custard </a:t>
            </a:r>
            <a:r>
              <a:rPr sz="2400" i="1" spc="-285" dirty="0">
                <a:solidFill>
                  <a:srgbClr val="FFFFFF"/>
                </a:solidFill>
                <a:latin typeface="Trebuchet MS"/>
                <a:cs typeface="Trebuchet MS"/>
              </a:rPr>
              <a:t>the </a:t>
            </a:r>
            <a:r>
              <a:rPr sz="2400" i="1" spc="-210" dirty="0">
                <a:solidFill>
                  <a:srgbClr val="FFFFFF"/>
                </a:solidFill>
                <a:latin typeface="Trebuchet MS"/>
                <a:cs typeface="Trebuchet MS"/>
              </a:rPr>
              <a:t>dragon </a:t>
            </a:r>
            <a:r>
              <a:rPr sz="2400" i="1" spc="-185" dirty="0">
                <a:solidFill>
                  <a:srgbClr val="FFFFFF"/>
                </a:solidFill>
                <a:latin typeface="Trebuchet MS"/>
                <a:cs typeface="Trebuchet MS"/>
              </a:rPr>
              <a:t>had </a:t>
            </a:r>
            <a:r>
              <a:rPr sz="2400" i="1" spc="-210" dirty="0">
                <a:solidFill>
                  <a:srgbClr val="FFFFFF"/>
                </a:solidFill>
                <a:latin typeface="Trebuchet MS"/>
                <a:cs typeface="Trebuchet MS"/>
              </a:rPr>
              <a:t>big </a:t>
            </a:r>
            <a:r>
              <a:rPr sz="2400" i="1" spc="-195" dirty="0">
                <a:solidFill>
                  <a:srgbClr val="FFFFFF"/>
                </a:solidFill>
                <a:latin typeface="Trebuchet MS"/>
                <a:cs typeface="Trebuchet MS"/>
              </a:rPr>
              <a:t>sharp </a:t>
            </a:r>
            <a:r>
              <a:rPr sz="2400" i="1" spc="-340" dirty="0">
                <a:solidFill>
                  <a:srgbClr val="FFFFFF"/>
                </a:solidFill>
                <a:latin typeface="Trebuchet MS"/>
                <a:cs typeface="Trebuchet MS"/>
              </a:rPr>
              <a:t>teeth,  </a:t>
            </a:r>
            <a:r>
              <a:rPr sz="2400" i="1" spc="-200" dirty="0">
                <a:solidFill>
                  <a:srgbClr val="FFFFFF"/>
                </a:solidFill>
                <a:latin typeface="Trebuchet MS"/>
                <a:cs typeface="Trebuchet MS"/>
              </a:rPr>
              <a:t>And </a:t>
            </a:r>
            <a:r>
              <a:rPr sz="2400" i="1" spc="-210" dirty="0">
                <a:solidFill>
                  <a:srgbClr val="FFFFFF"/>
                </a:solidFill>
                <a:latin typeface="Trebuchet MS"/>
                <a:cs typeface="Trebuchet MS"/>
              </a:rPr>
              <a:t>spikes </a:t>
            </a:r>
            <a:r>
              <a:rPr sz="2400" i="1" spc="-245" dirty="0">
                <a:solidFill>
                  <a:srgbClr val="FFFFFF"/>
                </a:solidFill>
                <a:latin typeface="Trebuchet MS"/>
                <a:cs typeface="Trebuchet MS"/>
              </a:rPr>
              <a:t>on </a:t>
            </a:r>
            <a:r>
              <a:rPr sz="2400" i="1" spc="-280" dirty="0">
                <a:solidFill>
                  <a:srgbClr val="FFFFFF"/>
                </a:solidFill>
                <a:latin typeface="Trebuchet MS"/>
                <a:cs typeface="Trebuchet MS"/>
              </a:rPr>
              <a:t>top </a:t>
            </a:r>
            <a:r>
              <a:rPr sz="2400" i="1" spc="-300" dirty="0">
                <a:solidFill>
                  <a:srgbClr val="FFFFFF"/>
                </a:solidFill>
                <a:latin typeface="Trebuchet MS"/>
                <a:cs typeface="Trebuchet MS"/>
              </a:rPr>
              <a:t>of </a:t>
            </a:r>
            <a:r>
              <a:rPr sz="2400" i="1" spc="-229" dirty="0">
                <a:solidFill>
                  <a:srgbClr val="FFFFFF"/>
                </a:solidFill>
                <a:latin typeface="Trebuchet MS"/>
                <a:cs typeface="Trebuchet MS"/>
              </a:rPr>
              <a:t>him </a:t>
            </a:r>
            <a:r>
              <a:rPr sz="2400" i="1" spc="-180" dirty="0">
                <a:solidFill>
                  <a:srgbClr val="FFFFFF"/>
                </a:solidFill>
                <a:latin typeface="Trebuchet MS"/>
                <a:cs typeface="Trebuchet MS"/>
              </a:rPr>
              <a:t>and </a:t>
            </a:r>
            <a:r>
              <a:rPr sz="2400" i="1" spc="-204" dirty="0">
                <a:solidFill>
                  <a:srgbClr val="FFFFFF"/>
                </a:solidFill>
                <a:latin typeface="Trebuchet MS"/>
                <a:cs typeface="Trebuchet MS"/>
              </a:rPr>
              <a:t>scales  </a:t>
            </a:r>
            <a:r>
              <a:rPr sz="2400" i="1" spc="-265" dirty="0">
                <a:solidFill>
                  <a:srgbClr val="FFFFFF"/>
                </a:solidFill>
                <a:latin typeface="Trebuchet MS"/>
                <a:cs typeface="Trebuchet MS"/>
              </a:rPr>
              <a:t>underneath,</a:t>
            </a:r>
            <a:endParaRPr sz="2400">
              <a:latin typeface="Trebuchet MS"/>
              <a:cs typeface="Trebuchet MS"/>
            </a:endParaRPr>
          </a:p>
          <a:p>
            <a:pPr marL="253365" marR="4149725" algn="ctr">
              <a:lnSpc>
                <a:spcPct val="100000"/>
              </a:lnSpc>
            </a:pPr>
            <a:r>
              <a:rPr sz="2400" i="1" spc="-285" dirty="0">
                <a:solidFill>
                  <a:srgbClr val="FFFFFF"/>
                </a:solidFill>
                <a:latin typeface="Trebuchet MS"/>
                <a:cs typeface="Trebuchet MS"/>
              </a:rPr>
              <a:t>Mouth </a:t>
            </a:r>
            <a:r>
              <a:rPr sz="2400" i="1" spc="-245" dirty="0">
                <a:solidFill>
                  <a:srgbClr val="FFFFFF"/>
                </a:solidFill>
                <a:latin typeface="Trebuchet MS"/>
                <a:cs typeface="Trebuchet MS"/>
              </a:rPr>
              <a:t>like </a:t>
            </a:r>
            <a:r>
              <a:rPr sz="2400" i="1" spc="-114" dirty="0">
                <a:solidFill>
                  <a:srgbClr val="FFFFFF"/>
                </a:solidFill>
                <a:latin typeface="Trebuchet MS"/>
                <a:cs typeface="Trebuchet MS"/>
              </a:rPr>
              <a:t>a </a:t>
            </a:r>
            <a:r>
              <a:rPr sz="2400" i="1" spc="-285" dirty="0">
                <a:solidFill>
                  <a:srgbClr val="FFFFFF"/>
                </a:solidFill>
                <a:latin typeface="Trebuchet MS"/>
                <a:cs typeface="Trebuchet MS"/>
              </a:rPr>
              <a:t>fireplace, </a:t>
            </a:r>
            <a:r>
              <a:rPr sz="2400" i="1" spc="-235" dirty="0">
                <a:solidFill>
                  <a:srgbClr val="FFFFFF"/>
                </a:solidFill>
                <a:latin typeface="Trebuchet MS"/>
                <a:cs typeface="Trebuchet MS"/>
              </a:rPr>
              <a:t>chimney </a:t>
            </a:r>
            <a:r>
              <a:rPr sz="2400" i="1" spc="-270" dirty="0">
                <a:solidFill>
                  <a:srgbClr val="FFFFFF"/>
                </a:solidFill>
                <a:latin typeface="Trebuchet MS"/>
                <a:cs typeface="Trebuchet MS"/>
              </a:rPr>
              <a:t>for </a:t>
            </a:r>
            <a:r>
              <a:rPr sz="2400" i="1" spc="-114" dirty="0">
                <a:solidFill>
                  <a:srgbClr val="FFFFFF"/>
                </a:solidFill>
                <a:latin typeface="Trebuchet MS"/>
                <a:cs typeface="Trebuchet MS"/>
              </a:rPr>
              <a:t>a  </a:t>
            </a:r>
            <a:r>
              <a:rPr sz="2400" i="1" spc="-285" dirty="0">
                <a:solidFill>
                  <a:srgbClr val="FFFFFF"/>
                </a:solidFill>
                <a:latin typeface="Trebuchet MS"/>
                <a:cs typeface="Trebuchet MS"/>
              </a:rPr>
              <a:t>nose,</a:t>
            </a:r>
            <a:endParaRPr sz="2400">
              <a:latin typeface="Trebuchet MS"/>
              <a:cs typeface="Trebuchet MS"/>
            </a:endParaRPr>
          </a:p>
          <a:p>
            <a:pPr marR="3964304" algn="ctr">
              <a:lnSpc>
                <a:spcPct val="100000"/>
              </a:lnSpc>
            </a:pPr>
            <a:r>
              <a:rPr sz="2400" i="1" spc="-200" dirty="0">
                <a:solidFill>
                  <a:srgbClr val="FFFFFF"/>
                </a:solidFill>
                <a:latin typeface="Trebuchet MS"/>
                <a:cs typeface="Trebuchet MS"/>
              </a:rPr>
              <a:t>And </a:t>
            </a:r>
            <a:r>
              <a:rPr sz="2400" i="1" spc="-275" dirty="0">
                <a:solidFill>
                  <a:srgbClr val="FFFFFF"/>
                </a:solidFill>
                <a:latin typeface="Trebuchet MS"/>
                <a:cs typeface="Trebuchet MS"/>
              </a:rPr>
              <a:t>realio, </a:t>
            </a:r>
            <a:r>
              <a:rPr sz="2400" i="1" spc="-280" dirty="0">
                <a:solidFill>
                  <a:srgbClr val="FFFFFF"/>
                </a:solidFill>
                <a:latin typeface="Trebuchet MS"/>
                <a:cs typeface="Trebuchet MS"/>
              </a:rPr>
              <a:t>trulio, </a:t>
            </a:r>
            <a:r>
              <a:rPr sz="2400" i="1" spc="-195" dirty="0">
                <a:solidFill>
                  <a:srgbClr val="FFFFFF"/>
                </a:solidFill>
                <a:latin typeface="Trebuchet MS"/>
                <a:cs typeface="Trebuchet MS"/>
              </a:rPr>
              <a:t>daggers </a:t>
            </a:r>
            <a:r>
              <a:rPr sz="2400" i="1" spc="-245" dirty="0">
                <a:solidFill>
                  <a:srgbClr val="FFFFFF"/>
                </a:solidFill>
                <a:latin typeface="Trebuchet MS"/>
                <a:cs typeface="Trebuchet MS"/>
              </a:rPr>
              <a:t>on </a:t>
            </a:r>
            <a:r>
              <a:rPr sz="2400" i="1" spc="-165" dirty="0">
                <a:solidFill>
                  <a:srgbClr val="FFFFFF"/>
                </a:solidFill>
                <a:latin typeface="Trebuchet MS"/>
                <a:cs typeface="Trebuchet MS"/>
              </a:rPr>
              <a:t>his</a:t>
            </a:r>
            <a:r>
              <a:rPr sz="2400" i="1" spc="80" dirty="0">
                <a:solidFill>
                  <a:srgbClr val="FFFFFF"/>
                </a:solidFill>
                <a:latin typeface="Trebuchet MS"/>
                <a:cs typeface="Trebuchet MS"/>
              </a:rPr>
              <a:t> </a:t>
            </a:r>
            <a:r>
              <a:rPr sz="2400" i="1" spc="-315" dirty="0">
                <a:solidFill>
                  <a:srgbClr val="FFFFFF"/>
                </a:solidFill>
                <a:latin typeface="Trebuchet MS"/>
                <a:cs typeface="Trebuchet MS"/>
              </a:rPr>
              <a:t>toes.</a:t>
            </a:r>
            <a:endParaRPr sz="2400">
              <a:latin typeface="Trebuchet MS"/>
              <a:cs typeface="Trebuchet MS"/>
            </a:endParaRPr>
          </a:p>
          <a:p>
            <a:pPr>
              <a:lnSpc>
                <a:spcPct val="100000"/>
              </a:lnSpc>
            </a:pPr>
            <a:endParaRPr sz="2700">
              <a:latin typeface="Trebuchet MS"/>
              <a:cs typeface="Trebuchet MS"/>
            </a:endParaRPr>
          </a:p>
          <a:p>
            <a:pPr>
              <a:lnSpc>
                <a:spcPct val="100000"/>
              </a:lnSpc>
              <a:spcBef>
                <a:spcPts val="45"/>
              </a:spcBef>
            </a:pPr>
            <a:endParaRPr sz="3050">
              <a:latin typeface="Trebuchet MS"/>
              <a:cs typeface="Trebuchet MS"/>
            </a:endParaRPr>
          </a:p>
          <a:p>
            <a:pPr marL="4018915" algn="ctr">
              <a:lnSpc>
                <a:spcPct val="100000"/>
              </a:lnSpc>
            </a:pPr>
            <a:r>
              <a:rPr sz="2400" i="1" spc="-190" dirty="0">
                <a:solidFill>
                  <a:srgbClr val="FFFFFF"/>
                </a:solidFill>
                <a:latin typeface="Trebuchet MS"/>
                <a:cs typeface="Trebuchet MS"/>
              </a:rPr>
              <a:t>Belinda </a:t>
            </a:r>
            <a:r>
              <a:rPr sz="2400" i="1" spc="-114" dirty="0">
                <a:solidFill>
                  <a:srgbClr val="FFFFFF"/>
                </a:solidFill>
                <a:latin typeface="Trebuchet MS"/>
                <a:cs typeface="Trebuchet MS"/>
              </a:rPr>
              <a:t>was </a:t>
            </a:r>
            <a:r>
              <a:rPr sz="2400" i="1" spc="-105" dirty="0">
                <a:solidFill>
                  <a:srgbClr val="FFFFFF"/>
                </a:solidFill>
                <a:latin typeface="Trebuchet MS"/>
                <a:cs typeface="Trebuchet MS"/>
              </a:rPr>
              <a:t>as </a:t>
            </a:r>
            <a:r>
              <a:rPr sz="2400" i="1" spc="-240" dirty="0">
                <a:solidFill>
                  <a:srgbClr val="FFFFFF"/>
                </a:solidFill>
                <a:latin typeface="Trebuchet MS"/>
                <a:cs typeface="Trebuchet MS"/>
              </a:rPr>
              <a:t>brave </a:t>
            </a:r>
            <a:r>
              <a:rPr sz="2400" i="1" spc="-105" dirty="0">
                <a:solidFill>
                  <a:srgbClr val="FFFFFF"/>
                </a:solidFill>
                <a:latin typeface="Trebuchet MS"/>
                <a:cs typeface="Trebuchet MS"/>
              </a:rPr>
              <a:t>as </a:t>
            </a:r>
            <a:r>
              <a:rPr sz="2400" i="1" spc="-114" dirty="0">
                <a:solidFill>
                  <a:srgbClr val="FFFFFF"/>
                </a:solidFill>
                <a:latin typeface="Trebuchet MS"/>
                <a:cs typeface="Trebuchet MS"/>
              </a:rPr>
              <a:t>a </a:t>
            </a:r>
            <a:r>
              <a:rPr sz="2400" i="1" spc="-270" dirty="0">
                <a:solidFill>
                  <a:srgbClr val="FFFFFF"/>
                </a:solidFill>
                <a:latin typeface="Trebuchet MS"/>
                <a:cs typeface="Trebuchet MS"/>
              </a:rPr>
              <a:t>barrel </a:t>
            </a:r>
            <a:r>
              <a:rPr sz="2400" i="1" spc="-245" dirty="0">
                <a:solidFill>
                  <a:srgbClr val="FFFFFF"/>
                </a:solidFill>
                <a:latin typeface="Trebuchet MS"/>
                <a:cs typeface="Trebuchet MS"/>
              </a:rPr>
              <a:t>full</a:t>
            </a:r>
            <a:r>
              <a:rPr sz="2400" i="1" spc="-330" dirty="0">
                <a:solidFill>
                  <a:srgbClr val="FFFFFF"/>
                </a:solidFill>
                <a:latin typeface="Trebuchet MS"/>
                <a:cs typeface="Trebuchet MS"/>
              </a:rPr>
              <a:t> </a:t>
            </a:r>
            <a:r>
              <a:rPr sz="2400" i="1" spc="-300" dirty="0">
                <a:solidFill>
                  <a:srgbClr val="FFFFFF"/>
                </a:solidFill>
                <a:latin typeface="Trebuchet MS"/>
                <a:cs typeface="Trebuchet MS"/>
              </a:rPr>
              <a:t>of</a:t>
            </a:r>
            <a:endParaRPr sz="2400">
              <a:latin typeface="Trebuchet MS"/>
              <a:cs typeface="Trebuchet MS"/>
            </a:endParaRPr>
          </a:p>
          <a:p>
            <a:pPr marL="3955415" algn="ctr">
              <a:lnSpc>
                <a:spcPct val="100000"/>
              </a:lnSpc>
            </a:pPr>
            <a:r>
              <a:rPr sz="2400" i="1" spc="-270" dirty="0">
                <a:solidFill>
                  <a:srgbClr val="FFFFFF"/>
                </a:solidFill>
                <a:latin typeface="Trebuchet MS"/>
                <a:cs typeface="Trebuchet MS"/>
              </a:rPr>
              <a:t>bears,</a:t>
            </a:r>
            <a:endParaRPr sz="2400">
              <a:latin typeface="Trebuchet MS"/>
              <a:cs typeface="Trebuchet MS"/>
            </a:endParaRPr>
          </a:p>
          <a:p>
            <a:pPr marL="4149090" marR="121285" algn="ctr">
              <a:lnSpc>
                <a:spcPct val="100000"/>
              </a:lnSpc>
            </a:pPr>
            <a:r>
              <a:rPr sz="2400" i="1" spc="-200" dirty="0">
                <a:solidFill>
                  <a:srgbClr val="FFFFFF"/>
                </a:solidFill>
                <a:latin typeface="Trebuchet MS"/>
                <a:cs typeface="Trebuchet MS"/>
              </a:rPr>
              <a:t>And </a:t>
            </a:r>
            <a:r>
              <a:rPr sz="2400" i="1" spc="-105" dirty="0">
                <a:solidFill>
                  <a:srgbClr val="FFFFFF"/>
                </a:solidFill>
                <a:latin typeface="Trebuchet MS"/>
                <a:cs typeface="Trebuchet MS"/>
              </a:rPr>
              <a:t>Ink </a:t>
            </a:r>
            <a:r>
              <a:rPr sz="2400" i="1" spc="-180" dirty="0">
                <a:solidFill>
                  <a:srgbClr val="FFFFFF"/>
                </a:solidFill>
                <a:latin typeface="Trebuchet MS"/>
                <a:cs typeface="Trebuchet MS"/>
              </a:rPr>
              <a:t>and </a:t>
            </a:r>
            <a:r>
              <a:rPr sz="2400" i="1" spc="-170" dirty="0">
                <a:solidFill>
                  <a:srgbClr val="FFFFFF"/>
                </a:solidFill>
                <a:latin typeface="Trebuchet MS"/>
                <a:cs typeface="Trebuchet MS"/>
              </a:rPr>
              <a:t>Blink </a:t>
            </a:r>
            <a:r>
              <a:rPr sz="2400" i="1" spc="-215" dirty="0">
                <a:solidFill>
                  <a:srgbClr val="FFFFFF"/>
                </a:solidFill>
                <a:latin typeface="Trebuchet MS"/>
                <a:cs typeface="Trebuchet MS"/>
              </a:rPr>
              <a:t>chased </a:t>
            </a:r>
            <a:r>
              <a:rPr sz="2400" i="1" spc="-200" dirty="0">
                <a:solidFill>
                  <a:srgbClr val="FFFFFF"/>
                </a:solidFill>
                <a:latin typeface="Trebuchet MS"/>
                <a:cs typeface="Trebuchet MS"/>
              </a:rPr>
              <a:t>lions</a:t>
            </a:r>
            <a:r>
              <a:rPr sz="2400" i="1" spc="-229" dirty="0">
                <a:solidFill>
                  <a:srgbClr val="FFFFFF"/>
                </a:solidFill>
                <a:latin typeface="Trebuchet MS"/>
                <a:cs typeface="Trebuchet MS"/>
              </a:rPr>
              <a:t> </a:t>
            </a:r>
            <a:r>
              <a:rPr sz="2400" i="1" spc="-215" dirty="0">
                <a:solidFill>
                  <a:srgbClr val="FFFFFF"/>
                </a:solidFill>
                <a:latin typeface="Trebuchet MS"/>
                <a:cs typeface="Trebuchet MS"/>
              </a:rPr>
              <a:t>down  </a:t>
            </a:r>
            <a:r>
              <a:rPr sz="2400" i="1" spc="-285" dirty="0">
                <a:solidFill>
                  <a:srgbClr val="FFFFFF"/>
                </a:solidFill>
                <a:latin typeface="Trebuchet MS"/>
                <a:cs typeface="Trebuchet MS"/>
              </a:rPr>
              <a:t>the</a:t>
            </a:r>
            <a:r>
              <a:rPr sz="2400" i="1" spc="-190" dirty="0">
                <a:solidFill>
                  <a:srgbClr val="FFFFFF"/>
                </a:solidFill>
                <a:latin typeface="Trebuchet MS"/>
                <a:cs typeface="Trebuchet MS"/>
              </a:rPr>
              <a:t> </a:t>
            </a:r>
            <a:r>
              <a:rPr sz="2400" i="1" spc="-220" dirty="0">
                <a:solidFill>
                  <a:srgbClr val="FFFFFF"/>
                </a:solidFill>
                <a:latin typeface="Trebuchet MS"/>
                <a:cs typeface="Trebuchet MS"/>
              </a:rPr>
              <a:t>stairs,</a:t>
            </a:r>
            <a:endParaRPr sz="2400">
              <a:latin typeface="Trebuchet MS"/>
              <a:cs typeface="Trebuchet MS"/>
            </a:endParaRPr>
          </a:p>
          <a:p>
            <a:pPr marL="4020185" algn="ctr">
              <a:lnSpc>
                <a:spcPct val="100000"/>
              </a:lnSpc>
              <a:spcBef>
                <a:spcPts val="5"/>
              </a:spcBef>
            </a:pPr>
            <a:r>
              <a:rPr sz="2400" i="1" spc="-229" dirty="0">
                <a:solidFill>
                  <a:srgbClr val="FFFFFF"/>
                </a:solidFill>
                <a:latin typeface="Trebuchet MS"/>
                <a:cs typeface="Trebuchet MS"/>
              </a:rPr>
              <a:t>Mustard </a:t>
            </a:r>
            <a:r>
              <a:rPr sz="2400" i="1" spc="-114" dirty="0">
                <a:solidFill>
                  <a:srgbClr val="FFFFFF"/>
                </a:solidFill>
                <a:latin typeface="Trebuchet MS"/>
                <a:cs typeface="Trebuchet MS"/>
              </a:rPr>
              <a:t>was </a:t>
            </a:r>
            <a:r>
              <a:rPr sz="2400" i="1" spc="-105" dirty="0">
                <a:solidFill>
                  <a:srgbClr val="FFFFFF"/>
                </a:solidFill>
                <a:latin typeface="Trebuchet MS"/>
                <a:cs typeface="Trebuchet MS"/>
              </a:rPr>
              <a:t>as </a:t>
            </a:r>
            <a:r>
              <a:rPr sz="2400" i="1" spc="-240" dirty="0">
                <a:solidFill>
                  <a:srgbClr val="FFFFFF"/>
                </a:solidFill>
                <a:latin typeface="Trebuchet MS"/>
                <a:cs typeface="Trebuchet MS"/>
              </a:rPr>
              <a:t>brave </a:t>
            </a:r>
            <a:r>
              <a:rPr sz="2400" i="1" spc="-105" dirty="0">
                <a:solidFill>
                  <a:srgbClr val="FFFFFF"/>
                </a:solidFill>
                <a:latin typeface="Trebuchet MS"/>
                <a:cs typeface="Trebuchet MS"/>
              </a:rPr>
              <a:t>as </a:t>
            </a:r>
            <a:r>
              <a:rPr sz="2400" i="1" spc="-114" dirty="0">
                <a:solidFill>
                  <a:srgbClr val="FFFFFF"/>
                </a:solidFill>
                <a:latin typeface="Trebuchet MS"/>
                <a:cs typeface="Trebuchet MS"/>
              </a:rPr>
              <a:t>a </a:t>
            </a:r>
            <a:r>
              <a:rPr sz="2400" i="1" spc="-240" dirty="0">
                <a:solidFill>
                  <a:srgbClr val="FFFFFF"/>
                </a:solidFill>
                <a:latin typeface="Trebuchet MS"/>
                <a:cs typeface="Trebuchet MS"/>
              </a:rPr>
              <a:t>tiger </a:t>
            </a:r>
            <a:r>
              <a:rPr sz="2400" i="1" spc="-190" dirty="0">
                <a:solidFill>
                  <a:srgbClr val="FFFFFF"/>
                </a:solidFill>
                <a:latin typeface="Trebuchet MS"/>
                <a:cs typeface="Trebuchet MS"/>
              </a:rPr>
              <a:t>in</a:t>
            </a:r>
            <a:r>
              <a:rPr sz="2400" i="1" spc="-295" dirty="0">
                <a:solidFill>
                  <a:srgbClr val="FFFFFF"/>
                </a:solidFill>
                <a:latin typeface="Trebuchet MS"/>
                <a:cs typeface="Trebuchet MS"/>
              </a:rPr>
              <a:t> </a:t>
            </a:r>
            <a:r>
              <a:rPr sz="2400" i="1" spc="-114" dirty="0">
                <a:solidFill>
                  <a:srgbClr val="FFFFFF"/>
                </a:solidFill>
                <a:latin typeface="Trebuchet MS"/>
                <a:cs typeface="Trebuchet MS"/>
              </a:rPr>
              <a:t>a</a:t>
            </a:r>
            <a:endParaRPr sz="2400">
              <a:latin typeface="Trebuchet MS"/>
              <a:cs typeface="Trebuchet MS"/>
            </a:endParaRPr>
          </a:p>
          <a:p>
            <a:pPr marL="3953510" algn="ctr">
              <a:lnSpc>
                <a:spcPct val="100000"/>
              </a:lnSpc>
            </a:pPr>
            <a:r>
              <a:rPr sz="2400" i="1" spc="-280" dirty="0">
                <a:solidFill>
                  <a:srgbClr val="FFFFFF"/>
                </a:solidFill>
                <a:latin typeface="Trebuchet MS"/>
                <a:cs typeface="Trebuchet MS"/>
              </a:rPr>
              <a:t>rage,</a:t>
            </a:r>
            <a:endParaRPr sz="2400">
              <a:latin typeface="Trebuchet MS"/>
              <a:cs typeface="Trebuchet MS"/>
            </a:endParaRPr>
          </a:p>
          <a:p>
            <a:pPr marL="3951604" algn="ctr">
              <a:lnSpc>
                <a:spcPct val="100000"/>
              </a:lnSpc>
            </a:pPr>
            <a:r>
              <a:rPr sz="2400" i="1" spc="-175" dirty="0">
                <a:solidFill>
                  <a:srgbClr val="FFFFFF"/>
                </a:solidFill>
                <a:latin typeface="Trebuchet MS"/>
                <a:cs typeface="Trebuchet MS"/>
              </a:rPr>
              <a:t>But </a:t>
            </a:r>
            <a:r>
              <a:rPr sz="2400" i="1" spc="-229" dirty="0">
                <a:solidFill>
                  <a:srgbClr val="FFFFFF"/>
                </a:solidFill>
                <a:latin typeface="Trebuchet MS"/>
                <a:cs typeface="Trebuchet MS"/>
              </a:rPr>
              <a:t>Custard </a:t>
            </a:r>
            <a:r>
              <a:rPr sz="2400" i="1" spc="-270" dirty="0">
                <a:solidFill>
                  <a:srgbClr val="FFFFFF"/>
                </a:solidFill>
                <a:latin typeface="Trebuchet MS"/>
                <a:cs typeface="Trebuchet MS"/>
              </a:rPr>
              <a:t>cried for </a:t>
            </a:r>
            <a:r>
              <a:rPr sz="2400" i="1" spc="-114" dirty="0">
                <a:solidFill>
                  <a:srgbClr val="FFFFFF"/>
                </a:solidFill>
                <a:latin typeface="Trebuchet MS"/>
                <a:cs typeface="Trebuchet MS"/>
              </a:rPr>
              <a:t>a </a:t>
            </a:r>
            <a:r>
              <a:rPr sz="2400" i="1" spc="-254" dirty="0">
                <a:solidFill>
                  <a:srgbClr val="FFFFFF"/>
                </a:solidFill>
                <a:latin typeface="Trebuchet MS"/>
                <a:cs typeface="Trebuchet MS"/>
              </a:rPr>
              <a:t>nice </a:t>
            </a:r>
            <a:r>
              <a:rPr sz="2400" i="1" spc="-220" dirty="0">
                <a:solidFill>
                  <a:srgbClr val="FFFFFF"/>
                </a:solidFill>
                <a:latin typeface="Trebuchet MS"/>
                <a:cs typeface="Trebuchet MS"/>
              </a:rPr>
              <a:t>safe</a:t>
            </a:r>
            <a:r>
              <a:rPr sz="2400" i="1" spc="50" dirty="0">
                <a:solidFill>
                  <a:srgbClr val="FFFFFF"/>
                </a:solidFill>
                <a:latin typeface="Trebuchet MS"/>
                <a:cs typeface="Trebuchet MS"/>
              </a:rPr>
              <a:t> </a:t>
            </a:r>
            <a:r>
              <a:rPr sz="2400" i="1" spc="-280" dirty="0">
                <a:solidFill>
                  <a:srgbClr val="FFFFFF"/>
                </a:solidFill>
                <a:latin typeface="Trebuchet MS"/>
                <a:cs typeface="Trebuchet MS"/>
              </a:rPr>
              <a:t>cage.</a:t>
            </a:r>
            <a:endParaRPr sz="2400">
              <a:latin typeface="Trebuchet MS"/>
              <a:cs typeface="Trebuchet MS"/>
            </a:endParaRPr>
          </a:p>
        </p:txBody>
      </p:sp>
      <p:grpSp>
        <p:nvGrpSpPr>
          <p:cNvPr id="9" name="object 9"/>
          <p:cNvGrpSpPr/>
          <p:nvPr/>
        </p:nvGrpSpPr>
        <p:grpSpPr>
          <a:xfrm>
            <a:off x="63500" y="3416300"/>
            <a:ext cx="3987800" cy="3302000"/>
            <a:chOff x="63500" y="3416300"/>
            <a:chExt cx="3987800" cy="3302000"/>
          </a:xfrm>
        </p:grpSpPr>
        <p:sp>
          <p:nvSpPr>
            <p:cNvPr id="10" name="object 10"/>
            <p:cNvSpPr/>
            <p:nvPr/>
          </p:nvSpPr>
          <p:spPr>
            <a:xfrm>
              <a:off x="150876" y="5103876"/>
              <a:ext cx="1999488" cy="152704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3500" y="5016499"/>
              <a:ext cx="2174240" cy="1701800"/>
            </a:xfrm>
            <a:custGeom>
              <a:avLst/>
              <a:gdLst/>
              <a:ahLst/>
              <a:cxnLst/>
              <a:rect l="l" t="t" r="r" b="b"/>
              <a:pathLst>
                <a:path w="2174240" h="1701800">
                  <a:moveTo>
                    <a:pt x="2102739" y="71120"/>
                  </a:moveTo>
                  <a:lnTo>
                    <a:pt x="71120" y="71120"/>
                  </a:lnTo>
                  <a:lnTo>
                    <a:pt x="71120" y="88900"/>
                  </a:lnTo>
                  <a:lnTo>
                    <a:pt x="71120" y="1612900"/>
                  </a:lnTo>
                  <a:lnTo>
                    <a:pt x="71120" y="1630680"/>
                  </a:lnTo>
                  <a:lnTo>
                    <a:pt x="2102739" y="1630680"/>
                  </a:lnTo>
                  <a:lnTo>
                    <a:pt x="2102739" y="1612900"/>
                  </a:lnTo>
                  <a:lnTo>
                    <a:pt x="88900" y="1612900"/>
                  </a:lnTo>
                  <a:lnTo>
                    <a:pt x="88900" y="88900"/>
                  </a:lnTo>
                  <a:lnTo>
                    <a:pt x="2102739" y="88900"/>
                  </a:lnTo>
                  <a:lnTo>
                    <a:pt x="2102739" y="71120"/>
                  </a:lnTo>
                  <a:close/>
                </a:path>
                <a:path w="2174240" h="1701800">
                  <a:moveTo>
                    <a:pt x="2173859" y="0"/>
                  </a:moveTo>
                  <a:lnTo>
                    <a:pt x="2120519" y="0"/>
                  </a:lnTo>
                  <a:lnTo>
                    <a:pt x="2120519" y="53340"/>
                  </a:lnTo>
                  <a:lnTo>
                    <a:pt x="2120519" y="1648460"/>
                  </a:lnTo>
                  <a:lnTo>
                    <a:pt x="53340" y="1648460"/>
                  </a:lnTo>
                  <a:lnTo>
                    <a:pt x="53340" y="53340"/>
                  </a:lnTo>
                  <a:lnTo>
                    <a:pt x="2120519" y="53340"/>
                  </a:lnTo>
                  <a:lnTo>
                    <a:pt x="2120519" y="0"/>
                  </a:lnTo>
                  <a:lnTo>
                    <a:pt x="0" y="0"/>
                  </a:lnTo>
                  <a:lnTo>
                    <a:pt x="0" y="53340"/>
                  </a:lnTo>
                  <a:lnTo>
                    <a:pt x="0" y="1648460"/>
                  </a:lnTo>
                  <a:lnTo>
                    <a:pt x="0" y="1701800"/>
                  </a:lnTo>
                  <a:lnTo>
                    <a:pt x="2173859" y="1701800"/>
                  </a:lnTo>
                  <a:lnTo>
                    <a:pt x="2173859" y="1648472"/>
                  </a:lnTo>
                  <a:lnTo>
                    <a:pt x="2173859" y="53340"/>
                  </a:lnTo>
                  <a:lnTo>
                    <a:pt x="2173859" y="0"/>
                  </a:lnTo>
                  <a:close/>
                </a:path>
              </a:pathLst>
            </a:custGeom>
            <a:solidFill>
              <a:srgbClr val="000000"/>
            </a:solidFill>
          </p:spPr>
          <p:txBody>
            <a:bodyPr wrap="square" lIns="0" tIns="0" rIns="0" bIns="0" rtlCol="0"/>
            <a:lstStyle/>
            <a:p>
              <a:endParaRPr/>
            </a:p>
          </p:txBody>
        </p:sp>
        <p:sp>
          <p:nvSpPr>
            <p:cNvPr id="12" name="object 12"/>
            <p:cNvSpPr/>
            <p:nvPr/>
          </p:nvSpPr>
          <p:spPr>
            <a:xfrm>
              <a:off x="2132076" y="5103876"/>
              <a:ext cx="1831848" cy="1527048"/>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044700" y="5016499"/>
              <a:ext cx="2006600" cy="1701800"/>
            </a:xfrm>
            <a:custGeom>
              <a:avLst/>
              <a:gdLst/>
              <a:ahLst/>
              <a:cxnLst/>
              <a:rect l="l" t="t" r="r" b="b"/>
              <a:pathLst>
                <a:path w="2006600" h="1701800">
                  <a:moveTo>
                    <a:pt x="1935480" y="71120"/>
                  </a:moveTo>
                  <a:lnTo>
                    <a:pt x="1917700" y="71120"/>
                  </a:lnTo>
                  <a:lnTo>
                    <a:pt x="1917700" y="88900"/>
                  </a:lnTo>
                  <a:lnTo>
                    <a:pt x="1917700" y="1612900"/>
                  </a:lnTo>
                  <a:lnTo>
                    <a:pt x="88900" y="1612900"/>
                  </a:lnTo>
                  <a:lnTo>
                    <a:pt x="88900" y="88900"/>
                  </a:lnTo>
                  <a:lnTo>
                    <a:pt x="1917700" y="88900"/>
                  </a:lnTo>
                  <a:lnTo>
                    <a:pt x="1917700" y="71120"/>
                  </a:lnTo>
                  <a:lnTo>
                    <a:pt x="71120" y="71120"/>
                  </a:lnTo>
                  <a:lnTo>
                    <a:pt x="71120" y="88900"/>
                  </a:lnTo>
                  <a:lnTo>
                    <a:pt x="71120" y="1612900"/>
                  </a:lnTo>
                  <a:lnTo>
                    <a:pt x="71120" y="1630680"/>
                  </a:lnTo>
                  <a:lnTo>
                    <a:pt x="1935480" y="1630680"/>
                  </a:lnTo>
                  <a:lnTo>
                    <a:pt x="1935480" y="1612912"/>
                  </a:lnTo>
                  <a:lnTo>
                    <a:pt x="1935480" y="88900"/>
                  </a:lnTo>
                  <a:lnTo>
                    <a:pt x="1935480" y="71120"/>
                  </a:lnTo>
                  <a:close/>
                </a:path>
                <a:path w="2006600" h="1701800">
                  <a:moveTo>
                    <a:pt x="2006600" y="0"/>
                  </a:moveTo>
                  <a:lnTo>
                    <a:pt x="1953260" y="0"/>
                  </a:lnTo>
                  <a:lnTo>
                    <a:pt x="1953260" y="53340"/>
                  </a:lnTo>
                  <a:lnTo>
                    <a:pt x="1953260" y="1648460"/>
                  </a:lnTo>
                  <a:lnTo>
                    <a:pt x="53340" y="1648460"/>
                  </a:lnTo>
                  <a:lnTo>
                    <a:pt x="53340" y="53340"/>
                  </a:lnTo>
                  <a:lnTo>
                    <a:pt x="1953260" y="53340"/>
                  </a:lnTo>
                  <a:lnTo>
                    <a:pt x="1953260" y="0"/>
                  </a:lnTo>
                  <a:lnTo>
                    <a:pt x="0" y="0"/>
                  </a:lnTo>
                  <a:lnTo>
                    <a:pt x="0" y="53340"/>
                  </a:lnTo>
                  <a:lnTo>
                    <a:pt x="0" y="1648460"/>
                  </a:lnTo>
                  <a:lnTo>
                    <a:pt x="0" y="1701800"/>
                  </a:lnTo>
                  <a:lnTo>
                    <a:pt x="2006600" y="1701800"/>
                  </a:lnTo>
                  <a:lnTo>
                    <a:pt x="2006600" y="1648460"/>
                  </a:lnTo>
                  <a:lnTo>
                    <a:pt x="2006600" y="53340"/>
                  </a:lnTo>
                  <a:lnTo>
                    <a:pt x="2006600" y="0"/>
                  </a:lnTo>
                  <a:close/>
                </a:path>
              </a:pathLst>
            </a:custGeom>
            <a:solidFill>
              <a:srgbClr val="000000"/>
            </a:solidFill>
          </p:spPr>
          <p:txBody>
            <a:bodyPr wrap="square" lIns="0" tIns="0" rIns="0" bIns="0" rtlCol="0"/>
            <a:lstStyle/>
            <a:p>
              <a:endParaRPr/>
            </a:p>
          </p:txBody>
        </p:sp>
        <p:sp>
          <p:nvSpPr>
            <p:cNvPr id="14" name="object 14"/>
            <p:cNvSpPr/>
            <p:nvPr/>
          </p:nvSpPr>
          <p:spPr>
            <a:xfrm>
              <a:off x="1065275" y="3503676"/>
              <a:ext cx="2212848" cy="1565148"/>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977900" y="3416299"/>
              <a:ext cx="2387600" cy="1739900"/>
            </a:xfrm>
            <a:custGeom>
              <a:avLst/>
              <a:gdLst/>
              <a:ahLst/>
              <a:cxnLst/>
              <a:rect l="l" t="t" r="r" b="b"/>
              <a:pathLst>
                <a:path w="2387600" h="1739900">
                  <a:moveTo>
                    <a:pt x="2316467" y="71120"/>
                  </a:moveTo>
                  <a:lnTo>
                    <a:pt x="2298700" y="71120"/>
                  </a:lnTo>
                  <a:lnTo>
                    <a:pt x="2298700" y="88900"/>
                  </a:lnTo>
                  <a:lnTo>
                    <a:pt x="2298700" y="1651000"/>
                  </a:lnTo>
                  <a:lnTo>
                    <a:pt x="88900" y="1651000"/>
                  </a:lnTo>
                  <a:lnTo>
                    <a:pt x="88900" y="88900"/>
                  </a:lnTo>
                  <a:lnTo>
                    <a:pt x="2298700" y="88900"/>
                  </a:lnTo>
                  <a:lnTo>
                    <a:pt x="2298700" y="71120"/>
                  </a:lnTo>
                  <a:lnTo>
                    <a:pt x="71120" y="71120"/>
                  </a:lnTo>
                  <a:lnTo>
                    <a:pt x="71120" y="88900"/>
                  </a:lnTo>
                  <a:lnTo>
                    <a:pt x="71120" y="1651000"/>
                  </a:lnTo>
                  <a:lnTo>
                    <a:pt x="71120" y="1668780"/>
                  </a:lnTo>
                  <a:lnTo>
                    <a:pt x="2316467" y="1668780"/>
                  </a:lnTo>
                  <a:lnTo>
                    <a:pt x="2316467" y="1651000"/>
                  </a:lnTo>
                  <a:lnTo>
                    <a:pt x="2316467" y="88900"/>
                  </a:lnTo>
                  <a:lnTo>
                    <a:pt x="2316467" y="71120"/>
                  </a:lnTo>
                  <a:close/>
                </a:path>
                <a:path w="2387600" h="1739900">
                  <a:moveTo>
                    <a:pt x="2387600" y="0"/>
                  </a:moveTo>
                  <a:lnTo>
                    <a:pt x="2334260" y="0"/>
                  </a:lnTo>
                  <a:lnTo>
                    <a:pt x="2334260" y="53340"/>
                  </a:lnTo>
                  <a:lnTo>
                    <a:pt x="2334260" y="1686560"/>
                  </a:lnTo>
                  <a:lnTo>
                    <a:pt x="53340" y="1686560"/>
                  </a:lnTo>
                  <a:lnTo>
                    <a:pt x="53340" y="53340"/>
                  </a:lnTo>
                  <a:lnTo>
                    <a:pt x="2334260" y="53340"/>
                  </a:lnTo>
                  <a:lnTo>
                    <a:pt x="2334260" y="0"/>
                  </a:lnTo>
                  <a:lnTo>
                    <a:pt x="0" y="0"/>
                  </a:lnTo>
                  <a:lnTo>
                    <a:pt x="0" y="53340"/>
                  </a:lnTo>
                  <a:lnTo>
                    <a:pt x="0" y="1686560"/>
                  </a:lnTo>
                  <a:lnTo>
                    <a:pt x="0" y="1739900"/>
                  </a:lnTo>
                  <a:lnTo>
                    <a:pt x="2387600" y="1739900"/>
                  </a:lnTo>
                  <a:lnTo>
                    <a:pt x="2387600" y="1686560"/>
                  </a:lnTo>
                  <a:lnTo>
                    <a:pt x="2387600" y="53340"/>
                  </a:lnTo>
                  <a:lnTo>
                    <a:pt x="2387600" y="0"/>
                  </a:lnTo>
                  <a:close/>
                </a:path>
              </a:pathLst>
            </a:custGeom>
            <a:solidFill>
              <a:srgbClr val="000000"/>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31242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286000" y="0"/>
            <a:ext cx="6858000" cy="3970318"/>
          </a:xfrm>
          <a:prstGeom prst="rect">
            <a:avLst/>
          </a:prstGeom>
        </p:spPr>
        <p:txBody>
          <a:bodyPr wrap="square">
            <a:spAutoFit/>
          </a:bodyPr>
          <a:lstStyle/>
          <a:p>
            <a:r>
              <a:rPr lang="en-US" dirty="0" smtClean="0"/>
              <a:t>The poet </a:t>
            </a:r>
            <a:r>
              <a:rPr lang="en-US" dirty="0" err="1" smtClean="0"/>
              <a:t>descrides</a:t>
            </a:r>
            <a:r>
              <a:rPr lang="en-US" dirty="0" smtClean="0"/>
              <a:t> the dragon that it had big sharp teeth and spikes on top. </a:t>
            </a:r>
            <a:r>
              <a:rPr lang="en-US" dirty="0" smtClean="0"/>
              <a:t>On </a:t>
            </a:r>
            <a:r>
              <a:rPr lang="en-US" dirty="0" smtClean="0"/>
              <a:t>the lower part it had scales which were bony plates to protect the skin. His mouth has been compared to a fireplace because it is assumed that dragons can release fire from the mouth. Even his nose is compared to a chimney which is used to pass out smoke. His feet are like a sharp knife i.e. a dagger</a:t>
            </a:r>
            <a:r>
              <a:rPr lang="en-US" dirty="0" smtClean="0"/>
              <a:t>.</a:t>
            </a:r>
          </a:p>
          <a:p>
            <a:r>
              <a:rPr lang="en-US" dirty="0" smtClean="0"/>
              <a:t>Next, </a:t>
            </a:r>
            <a:r>
              <a:rPr lang="en-US" dirty="0" smtClean="0"/>
              <a:t>the poet explains the inner strength or the bravery of various characters of the poem. He says that Belinda was as brave as a group of bears and ink and blink were so brave that they could hunt lions. So here he has shown the bravery of the kitten and the little mouse that could hunt even a lion. The dog was very brave just like an angry tiger. But to contrast of all of them was Custard. Custard, the dragon was not brave he was so afraid of everything that he always demanded a safe cage.</a:t>
            </a:r>
            <a:endParaRPr lang="en-US" dirty="0"/>
          </a:p>
        </p:txBody>
      </p:sp>
      <p:sp>
        <p:nvSpPr>
          <p:cNvPr id="6" name="Rectangle 5"/>
          <p:cNvSpPr/>
          <p:nvPr/>
        </p:nvSpPr>
        <p:spPr>
          <a:xfrm>
            <a:off x="2286000" y="3886200"/>
            <a:ext cx="6858000" cy="1754326"/>
          </a:xfrm>
          <a:prstGeom prst="rect">
            <a:avLst/>
          </a:prstGeom>
        </p:spPr>
        <p:txBody>
          <a:bodyPr wrap="square">
            <a:spAutoFit/>
          </a:bodyPr>
          <a:lstStyle/>
          <a:p>
            <a:r>
              <a:rPr lang="en-US" dirty="0" smtClean="0"/>
              <a:t>Simile: Dragon’s mouth is compared with fireplace (mouth like a fireplace)</a:t>
            </a:r>
            <a:br>
              <a:rPr lang="en-US" dirty="0" smtClean="0"/>
            </a:br>
            <a:r>
              <a:rPr lang="en-US" dirty="0" smtClean="0"/>
              <a:t>Refrain: Repetition of a sentence again and again (And a </a:t>
            </a:r>
            <a:r>
              <a:rPr lang="en-US" dirty="0" err="1" smtClean="0"/>
              <a:t>realio</a:t>
            </a:r>
            <a:r>
              <a:rPr lang="en-US" dirty="0" smtClean="0"/>
              <a:t>, </a:t>
            </a:r>
            <a:r>
              <a:rPr lang="en-US" dirty="0" err="1" smtClean="0"/>
              <a:t>trulio</a:t>
            </a:r>
            <a:r>
              <a:rPr lang="en-US" dirty="0" smtClean="0"/>
              <a:t>,)</a:t>
            </a:r>
            <a:br>
              <a:rPr lang="en-US" dirty="0" smtClean="0"/>
            </a:br>
            <a:r>
              <a:rPr lang="en-US" dirty="0" smtClean="0"/>
              <a:t>Metaphor: “chimney for a nose”. The nose is like a chimney</a:t>
            </a:r>
            <a:r>
              <a:rPr lang="en-US" dirty="0" smtClean="0"/>
              <a:t>.</a:t>
            </a:r>
          </a:p>
          <a:p>
            <a:r>
              <a:rPr lang="en-US" dirty="0" smtClean="0"/>
              <a:t>Alliteration: Belinda was as brave as a barrel full of bears “b” sound is repeated</a:t>
            </a:r>
            <a:endParaRPr lang="en-US" dirty="0"/>
          </a:p>
        </p:txBody>
      </p:sp>
      <p:sp>
        <p:nvSpPr>
          <p:cNvPr id="7" name="Rectangle 6"/>
          <p:cNvSpPr/>
          <p:nvPr/>
        </p:nvSpPr>
        <p:spPr>
          <a:xfrm>
            <a:off x="2514600" y="5791200"/>
            <a:ext cx="3554114" cy="646331"/>
          </a:xfrm>
          <a:prstGeom prst="rect">
            <a:avLst/>
          </a:prstGeom>
        </p:spPr>
        <p:txBody>
          <a:bodyPr wrap="none">
            <a:spAutoFit/>
          </a:bodyPr>
          <a:lstStyle/>
          <a:p>
            <a:r>
              <a:rPr lang="en-US" dirty="0" err="1" smtClean="0"/>
              <a:t>aabb</a:t>
            </a:r>
            <a:r>
              <a:rPr lang="en-US" dirty="0" smtClean="0"/>
              <a:t> (teeth-underneath, nose-toes</a:t>
            </a:r>
            <a:r>
              <a:rPr lang="en-US" dirty="0" smtClean="0"/>
              <a:t>)</a:t>
            </a:r>
          </a:p>
          <a:p>
            <a:r>
              <a:rPr lang="en-US" dirty="0" err="1" smtClean="0"/>
              <a:t>aabb</a:t>
            </a:r>
            <a:r>
              <a:rPr lang="en-US" dirty="0" smtClean="0"/>
              <a:t> (bears-stairs, rage-cage)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625" y="47623"/>
              <a:ext cx="8963025" cy="6810374"/>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955039" y="653237"/>
            <a:ext cx="7159625" cy="5513705"/>
          </a:xfrm>
          <a:prstGeom prst="rect">
            <a:avLst/>
          </a:prstGeom>
        </p:spPr>
        <p:txBody>
          <a:bodyPr vert="horz" wrap="square" lIns="0" tIns="12700" rIns="0" bIns="0" rtlCol="0">
            <a:spAutoFit/>
          </a:bodyPr>
          <a:lstStyle/>
          <a:p>
            <a:pPr marL="12700" marR="5080" algn="ctr">
              <a:lnSpc>
                <a:spcPct val="100000"/>
              </a:lnSpc>
              <a:spcBef>
                <a:spcPts val="100"/>
              </a:spcBef>
            </a:pPr>
            <a:r>
              <a:rPr sz="7200" b="1" spc="-740" dirty="0">
                <a:solidFill>
                  <a:srgbClr val="001F5F"/>
                </a:solidFill>
                <a:latin typeface="Arial"/>
                <a:cs typeface="Arial"/>
              </a:rPr>
              <a:t>Spikes </a:t>
            </a:r>
            <a:r>
              <a:rPr sz="7200" b="1" spc="-415" dirty="0">
                <a:solidFill>
                  <a:srgbClr val="001F5F"/>
                </a:solidFill>
                <a:latin typeface="Arial"/>
                <a:cs typeface="Arial"/>
              </a:rPr>
              <a:t>: </a:t>
            </a:r>
            <a:r>
              <a:rPr sz="7200" b="1" spc="-580" dirty="0">
                <a:solidFill>
                  <a:srgbClr val="001F5F"/>
                </a:solidFill>
                <a:latin typeface="Arial"/>
                <a:cs typeface="Arial"/>
              </a:rPr>
              <a:t>sharp </a:t>
            </a:r>
            <a:r>
              <a:rPr sz="7200" b="1" spc="-520" dirty="0">
                <a:solidFill>
                  <a:srgbClr val="001F5F"/>
                </a:solidFill>
                <a:latin typeface="Arial"/>
                <a:cs typeface="Arial"/>
              </a:rPr>
              <a:t>nails  </a:t>
            </a:r>
            <a:r>
              <a:rPr sz="7200" b="1" spc="-770" dirty="0">
                <a:solidFill>
                  <a:srgbClr val="001F5F"/>
                </a:solidFill>
                <a:latin typeface="Arial"/>
                <a:cs typeface="Arial"/>
              </a:rPr>
              <a:t>Scales </a:t>
            </a:r>
            <a:r>
              <a:rPr sz="7200" b="1" spc="-415" dirty="0">
                <a:solidFill>
                  <a:srgbClr val="001F5F"/>
                </a:solidFill>
                <a:latin typeface="Arial"/>
                <a:cs typeface="Arial"/>
              </a:rPr>
              <a:t>: </a:t>
            </a:r>
            <a:r>
              <a:rPr sz="7200" b="1" spc="-465" dirty="0">
                <a:solidFill>
                  <a:srgbClr val="001F5F"/>
                </a:solidFill>
                <a:latin typeface="Arial"/>
                <a:cs typeface="Arial"/>
              </a:rPr>
              <a:t>hard </a:t>
            </a:r>
            <a:r>
              <a:rPr sz="7200" b="1" spc="-620" dirty="0">
                <a:solidFill>
                  <a:srgbClr val="001F5F"/>
                </a:solidFill>
                <a:latin typeface="Arial"/>
                <a:cs typeface="Arial"/>
              </a:rPr>
              <a:t>skin  </a:t>
            </a:r>
            <a:r>
              <a:rPr sz="7200" b="1" spc="-715" dirty="0">
                <a:solidFill>
                  <a:srgbClr val="001F5F"/>
                </a:solidFill>
                <a:latin typeface="Arial"/>
                <a:cs typeface="Arial"/>
              </a:rPr>
              <a:t>Daggers </a:t>
            </a:r>
            <a:r>
              <a:rPr sz="7200" b="1" spc="-415" dirty="0">
                <a:solidFill>
                  <a:srgbClr val="001F5F"/>
                </a:solidFill>
                <a:latin typeface="Arial"/>
                <a:cs typeface="Arial"/>
              </a:rPr>
              <a:t>: </a:t>
            </a:r>
            <a:r>
              <a:rPr sz="7200" b="1" spc="-590" dirty="0">
                <a:solidFill>
                  <a:srgbClr val="001F5F"/>
                </a:solidFill>
                <a:latin typeface="Arial"/>
                <a:cs typeface="Arial"/>
              </a:rPr>
              <a:t>knives  </a:t>
            </a:r>
            <a:r>
              <a:rPr sz="7200" b="1" spc="-470" dirty="0">
                <a:solidFill>
                  <a:srgbClr val="001F5F"/>
                </a:solidFill>
                <a:latin typeface="Arial"/>
                <a:cs typeface="Arial"/>
              </a:rPr>
              <a:t>Barrel </a:t>
            </a:r>
            <a:r>
              <a:rPr sz="7200" b="1" spc="-415" dirty="0">
                <a:solidFill>
                  <a:srgbClr val="001F5F"/>
                </a:solidFill>
                <a:latin typeface="Arial"/>
                <a:cs typeface="Arial"/>
              </a:rPr>
              <a:t>: </a:t>
            </a:r>
            <a:r>
              <a:rPr sz="7200" b="1" spc="-445" dirty="0">
                <a:solidFill>
                  <a:srgbClr val="001F5F"/>
                </a:solidFill>
                <a:latin typeface="Arial"/>
                <a:cs typeface="Arial"/>
              </a:rPr>
              <a:t>container  </a:t>
            </a:r>
            <a:r>
              <a:rPr sz="7200" b="1" spc="-765" dirty="0">
                <a:solidFill>
                  <a:srgbClr val="001F5F"/>
                </a:solidFill>
                <a:latin typeface="Arial"/>
                <a:cs typeface="Arial"/>
              </a:rPr>
              <a:t>Rage </a:t>
            </a:r>
            <a:r>
              <a:rPr sz="7200" b="1" spc="-415" dirty="0">
                <a:solidFill>
                  <a:srgbClr val="001F5F"/>
                </a:solidFill>
                <a:latin typeface="Arial"/>
                <a:cs typeface="Arial"/>
              </a:rPr>
              <a:t>:</a:t>
            </a:r>
            <a:r>
              <a:rPr sz="7200" b="1" spc="-30" dirty="0">
                <a:solidFill>
                  <a:srgbClr val="001F5F"/>
                </a:solidFill>
                <a:latin typeface="Arial"/>
                <a:cs typeface="Arial"/>
              </a:rPr>
              <a:t> </a:t>
            </a:r>
            <a:r>
              <a:rPr sz="7200" b="1" spc="-540" dirty="0">
                <a:solidFill>
                  <a:srgbClr val="001F5F"/>
                </a:solidFill>
                <a:latin typeface="Arial"/>
                <a:cs typeface="Arial"/>
              </a:rPr>
              <a:t>anger</a:t>
            </a:r>
            <a:endParaRPr sz="72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1925" y="285750"/>
              <a:ext cx="4848225" cy="285750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475589" y="409447"/>
            <a:ext cx="4157979" cy="2586355"/>
          </a:xfrm>
          <a:prstGeom prst="rect">
            <a:avLst/>
          </a:prstGeom>
        </p:spPr>
        <p:txBody>
          <a:bodyPr vert="horz" wrap="square" lIns="0" tIns="12700" rIns="0" bIns="0" rtlCol="0">
            <a:spAutoFit/>
          </a:bodyPr>
          <a:lstStyle/>
          <a:p>
            <a:pPr marL="146685" marR="67310" algn="ctr">
              <a:lnSpc>
                <a:spcPct val="100000"/>
              </a:lnSpc>
              <a:spcBef>
                <a:spcPts val="100"/>
              </a:spcBef>
            </a:pPr>
            <a:r>
              <a:rPr sz="2400" i="1" spc="-195" dirty="0">
                <a:solidFill>
                  <a:srgbClr val="403052"/>
                </a:solidFill>
                <a:latin typeface="Trebuchet MS"/>
                <a:cs typeface="Trebuchet MS"/>
              </a:rPr>
              <a:t>Belinda </a:t>
            </a:r>
            <a:r>
              <a:rPr sz="2400" i="1" spc="-254" dirty="0">
                <a:solidFill>
                  <a:srgbClr val="403052"/>
                </a:solidFill>
                <a:latin typeface="Trebuchet MS"/>
                <a:cs typeface="Trebuchet MS"/>
              </a:rPr>
              <a:t>tickled </a:t>
            </a:r>
            <a:r>
              <a:rPr sz="2400" i="1" spc="-290" dirty="0">
                <a:solidFill>
                  <a:srgbClr val="403052"/>
                </a:solidFill>
                <a:latin typeface="Trebuchet MS"/>
                <a:cs typeface="Trebuchet MS"/>
              </a:rPr>
              <a:t>him, </a:t>
            </a:r>
            <a:r>
              <a:rPr sz="2400" i="1" spc="-220" dirty="0">
                <a:solidFill>
                  <a:srgbClr val="403052"/>
                </a:solidFill>
                <a:latin typeface="Trebuchet MS"/>
                <a:cs typeface="Trebuchet MS"/>
              </a:rPr>
              <a:t>she </a:t>
            </a:r>
            <a:r>
              <a:rPr sz="2400" i="1" spc="-254" dirty="0">
                <a:solidFill>
                  <a:srgbClr val="403052"/>
                </a:solidFill>
                <a:latin typeface="Trebuchet MS"/>
                <a:cs typeface="Trebuchet MS"/>
              </a:rPr>
              <a:t>tickled </a:t>
            </a:r>
            <a:r>
              <a:rPr sz="2400" i="1" spc="-225" dirty="0">
                <a:solidFill>
                  <a:srgbClr val="403052"/>
                </a:solidFill>
                <a:latin typeface="Trebuchet MS"/>
                <a:cs typeface="Trebuchet MS"/>
              </a:rPr>
              <a:t>him  </a:t>
            </a:r>
            <a:r>
              <a:rPr sz="2400" i="1" spc="-275" dirty="0">
                <a:solidFill>
                  <a:srgbClr val="403052"/>
                </a:solidFill>
                <a:latin typeface="Trebuchet MS"/>
                <a:cs typeface="Trebuchet MS"/>
              </a:rPr>
              <a:t>unmerciful,</a:t>
            </a:r>
            <a:endParaRPr sz="2400">
              <a:latin typeface="Trebuchet MS"/>
              <a:cs typeface="Trebuchet MS"/>
            </a:endParaRPr>
          </a:p>
          <a:p>
            <a:pPr marL="157480" marR="79375" algn="ctr">
              <a:lnSpc>
                <a:spcPct val="100000"/>
              </a:lnSpc>
            </a:pPr>
            <a:r>
              <a:rPr sz="2400" i="1" spc="-200" dirty="0">
                <a:solidFill>
                  <a:srgbClr val="403052"/>
                </a:solidFill>
                <a:latin typeface="Trebuchet MS"/>
                <a:cs typeface="Trebuchet MS"/>
              </a:rPr>
              <a:t>Ink, </a:t>
            </a:r>
            <a:r>
              <a:rPr sz="2400" i="1" spc="-170" dirty="0">
                <a:solidFill>
                  <a:srgbClr val="403052"/>
                </a:solidFill>
                <a:latin typeface="Trebuchet MS"/>
                <a:cs typeface="Trebuchet MS"/>
              </a:rPr>
              <a:t>Blink </a:t>
            </a:r>
            <a:r>
              <a:rPr sz="2400" i="1" spc="-180" dirty="0">
                <a:solidFill>
                  <a:srgbClr val="403052"/>
                </a:solidFill>
                <a:latin typeface="Trebuchet MS"/>
                <a:cs typeface="Trebuchet MS"/>
              </a:rPr>
              <a:t>and </a:t>
            </a:r>
            <a:r>
              <a:rPr sz="2400" i="1" spc="-260" dirty="0">
                <a:solidFill>
                  <a:srgbClr val="403052"/>
                </a:solidFill>
                <a:latin typeface="Trebuchet MS"/>
                <a:cs typeface="Trebuchet MS"/>
              </a:rPr>
              <a:t>Mustard, </a:t>
            </a:r>
            <a:r>
              <a:rPr sz="2400" i="1" spc="-245" dirty="0">
                <a:solidFill>
                  <a:srgbClr val="403052"/>
                </a:solidFill>
                <a:latin typeface="Trebuchet MS"/>
                <a:cs typeface="Trebuchet MS"/>
              </a:rPr>
              <a:t>they </a:t>
            </a:r>
            <a:r>
              <a:rPr sz="2400" i="1" spc="-250" dirty="0">
                <a:solidFill>
                  <a:srgbClr val="403052"/>
                </a:solidFill>
                <a:latin typeface="Trebuchet MS"/>
                <a:cs typeface="Trebuchet MS"/>
              </a:rPr>
              <a:t>rudely  </a:t>
            </a:r>
            <a:r>
              <a:rPr sz="2400" i="1" spc="-240" dirty="0">
                <a:solidFill>
                  <a:srgbClr val="403052"/>
                </a:solidFill>
                <a:latin typeface="Trebuchet MS"/>
                <a:cs typeface="Trebuchet MS"/>
              </a:rPr>
              <a:t>called </a:t>
            </a:r>
            <a:r>
              <a:rPr sz="2400" i="1" spc="-229" dirty="0">
                <a:solidFill>
                  <a:srgbClr val="403052"/>
                </a:solidFill>
                <a:latin typeface="Trebuchet MS"/>
                <a:cs typeface="Trebuchet MS"/>
              </a:rPr>
              <a:t>him</a:t>
            </a:r>
            <a:r>
              <a:rPr sz="2400" i="1" spc="-125" dirty="0">
                <a:solidFill>
                  <a:srgbClr val="403052"/>
                </a:solidFill>
                <a:latin typeface="Trebuchet MS"/>
                <a:cs typeface="Trebuchet MS"/>
              </a:rPr>
              <a:t> </a:t>
            </a:r>
            <a:r>
              <a:rPr sz="2400" i="1" spc="-260" dirty="0">
                <a:solidFill>
                  <a:srgbClr val="403052"/>
                </a:solidFill>
                <a:latin typeface="Trebuchet MS"/>
                <a:cs typeface="Trebuchet MS"/>
              </a:rPr>
              <a:t>Percival,</a:t>
            </a:r>
            <a:endParaRPr sz="2400">
              <a:latin typeface="Trebuchet MS"/>
              <a:cs typeface="Trebuchet MS"/>
            </a:endParaRPr>
          </a:p>
          <a:p>
            <a:pPr marL="99060" marR="22225" algn="ctr">
              <a:lnSpc>
                <a:spcPct val="100000"/>
              </a:lnSpc>
            </a:pPr>
            <a:r>
              <a:rPr sz="2400" i="1" spc="-310" dirty="0">
                <a:solidFill>
                  <a:srgbClr val="403052"/>
                </a:solidFill>
                <a:latin typeface="Trebuchet MS"/>
                <a:cs typeface="Trebuchet MS"/>
              </a:rPr>
              <a:t>They </a:t>
            </a:r>
            <a:r>
              <a:rPr sz="2400" i="1" spc="-190" dirty="0">
                <a:solidFill>
                  <a:srgbClr val="403052"/>
                </a:solidFill>
                <a:latin typeface="Trebuchet MS"/>
                <a:cs typeface="Trebuchet MS"/>
              </a:rPr>
              <a:t>all </a:t>
            </a:r>
            <a:r>
              <a:rPr sz="2400" i="1" spc="-170" dirty="0">
                <a:solidFill>
                  <a:srgbClr val="403052"/>
                </a:solidFill>
                <a:latin typeface="Trebuchet MS"/>
                <a:cs typeface="Trebuchet MS"/>
              </a:rPr>
              <a:t>sat </a:t>
            </a:r>
            <a:r>
              <a:rPr sz="2400" i="1" spc="-180" dirty="0">
                <a:solidFill>
                  <a:srgbClr val="403052"/>
                </a:solidFill>
                <a:latin typeface="Trebuchet MS"/>
                <a:cs typeface="Trebuchet MS"/>
              </a:rPr>
              <a:t>laughing </a:t>
            </a:r>
            <a:r>
              <a:rPr sz="2400" i="1" spc="-195" dirty="0">
                <a:solidFill>
                  <a:srgbClr val="403052"/>
                </a:solidFill>
                <a:latin typeface="Trebuchet MS"/>
                <a:cs typeface="Trebuchet MS"/>
              </a:rPr>
              <a:t>in </a:t>
            </a:r>
            <a:r>
              <a:rPr sz="2400" i="1" spc="-285" dirty="0">
                <a:solidFill>
                  <a:srgbClr val="403052"/>
                </a:solidFill>
                <a:latin typeface="Trebuchet MS"/>
                <a:cs typeface="Trebuchet MS"/>
              </a:rPr>
              <a:t>the </a:t>
            </a:r>
            <a:r>
              <a:rPr sz="2400" i="1" spc="-270" dirty="0">
                <a:solidFill>
                  <a:srgbClr val="403052"/>
                </a:solidFill>
                <a:latin typeface="Trebuchet MS"/>
                <a:cs typeface="Trebuchet MS"/>
              </a:rPr>
              <a:t>little </a:t>
            </a:r>
            <a:r>
              <a:rPr sz="2400" i="1" spc="-285" dirty="0">
                <a:solidFill>
                  <a:srgbClr val="403052"/>
                </a:solidFill>
                <a:latin typeface="Trebuchet MS"/>
                <a:cs typeface="Trebuchet MS"/>
              </a:rPr>
              <a:t>red  </a:t>
            </a:r>
            <a:r>
              <a:rPr sz="2400" i="1" spc="-180" dirty="0">
                <a:solidFill>
                  <a:srgbClr val="403052"/>
                </a:solidFill>
                <a:latin typeface="Trebuchet MS"/>
                <a:cs typeface="Trebuchet MS"/>
              </a:rPr>
              <a:t>wagon</a:t>
            </a:r>
            <a:endParaRPr sz="2400">
              <a:latin typeface="Trebuchet MS"/>
              <a:cs typeface="Trebuchet MS"/>
            </a:endParaRPr>
          </a:p>
          <a:p>
            <a:pPr algn="ctr">
              <a:lnSpc>
                <a:spcPct val="100000"/>
              </a:lnSpc>
              <a:spcBef>
                <a:spcPts val="5"/>
              </a:spcBef>
            </a:pPr>
            <a:r>
              <a:rPr sz="2400" i="1" spc="-229" dirty="0">
                <a:solidFill>
                  <a:srgbClr val="403052"/>
                </a:solidFill>
                <a:latin typeface="Trebuchet MS"/>
                <a:cs typeface="Trebuchet MS"/>
              </a:rPr>
              <a:t>At </a:t>
            </a:r>
            <a:r>
              <a:rPr sz="2400" i="1" spc="-285" dirty="0">
                <a:solidFill>
                  <a:srgbClr val="403052"/>
                </a:solidFill>
                <a:latin typeface="Trebuchet MS"/>
                <a:cs typeface="Trebuchet MS"/>
              </a:rPr>
              <a:t>the </a:t>
            </a:r>
            <a:r>
              <a:rPr sz="2400" i="1" spc="-275" dirty="0">
                <a:solidFill>
                  <a:srgbClr val="403052"/>
                </a:solidFill>
                <a:latin typeface="Trebuchet MS"/>
                <a:cs typeface="Trebuchet MS"/>
              </a:rPr>
              <a:t>realio, </a:t>
            </a:r>
            <a:r>
              <a:rPr sz="2400" i="1" spc="-280" dirty="0">
                <a:solidFill>
                  <a:srgbClr val="403052"/>
                </a:solidFill>
                <a:latin typeface="Trebuchet MS"/>
                <a:cs typeface="Trebuchet MS"/>
              </a:rPr>
              <a:t>trulio, </a:t>
            </a:r>
            <a:r>
              <a:rPr sz="2400" i="1" spc="-210" dirty="0">
                <a:solidFill>
                  <a:srgbClr val="403052"/>
                </a:solidFill>
                <a:latin typeface="Trebuchet MS"/>
                <a:cs typeface="Trebuchet MS"/>
              </a:rPr>
              <a:t>cowardly</a:t>
            </a:r>
            <a:r>
              <a:rPr sz="2400" i="1" spc="135" dirty="0">
                <a:solidFill>
                  <a:srgbClr val="403052"/>
                </a:solidFill>
                <a:latin typeface="Trebuchet MS"/>
                <a:cs typeface="Trebuchet MS"/>
              </a:rPr>
              <a:t> </a:t>
            </a:r>
            <a:r>
              <a:rPr sz="2400" i="1" spc="-250" dirty="0">
                <a:solidFill>
                  <a:srgbClr val="403052"/>
                </a:solidFill>
                <a:latin typeface="Trebuchet MS"/>
                <a:cs typeface="Trebuchet MS"/>
              </a:rPr>
              <a:t>dragon.</a:t>
            </a:r>
            <a:endParaRPr sz="2400">
              <a:latin typeface="Trebuchet MS"/>
              <a:cs typeface="Trebuchet MS"/>
            </a:endParaRPr>
          </a:p>
        </p:txBody>
      </p:sp>
      <p:sp>
        <p:nvSpPr>
          <p:cNvPr id="6" name="object 6"/>
          <p:cNvSpPr/>
          <p:nvPr/>
        </p:nvSpPr>
        <p:spPr>
          <a:xfrm>
            <a:off x="4229100" y="3867150"/>
            <a:ext cx="4743450" cy="2857500"/>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464558" y="3991736"/>
            <a:ext cx="4259580" cy="2586355"/>
          </a:xfrm>
          <a:prstGeom prst="rect">
            <a:avLst/>
          </a:prstGeom>
        </p:spPr>
        <p:txBody>
          <a:bodyPr vert="horz" wrap="square" lIns="0" tIns="12700" rIns="0" bIns="0" rtlCol="0">
            <a:spAutoFit/>
          </a:bodyPr>
          <a:lstStyle/>
          <a:p>
            <a:pPr marL="332105" marR="254000" algn="ctr">
              <a:lnSpc>
                <a:spcPct val="100000"/>
              </a:lnSpc>
              <a:spcBef>
                <a:spcPts val="100"/>
              </a:spcBef>
            </a:pPr>
            <a:r>
              <a:rPr sz="2400" i="1" spc="-195" dirty="0">
                <a:solidFill>
                  <a:srgbClr val="403052"/>
                </a:solidFill>
                <a:latin typeface="Trebuchet MS"/>
                <a:cs typeface="Trebuchet MS"/>
              </a:rPr>
              <a:t>Belinda </a:t>
            </a:r>
            <a:r>
              <a:rPr sz="2400" i="1" spc="-210" dirty="0">
                <a:solidFill>
                  <a:srgbClr val="403052"/>
                </a:solidFill>
                <a:latin typeface="Trebuchet MS"/>
                <a:cs typeface="Trebuchet MS"/>
              </a:rPr>
              <a:t>giggled </a:t>
            </a:r>
            <a:r>
              <a:rPr sz="2400" i="1" spc="-235" dirty="0">
                <a:solidFill>
                  <a:srgbClr val="403052"/>
                </a:solidFill>
                <a:latin typeface="Trebuchet MS"/>
                <a:cs typeface="Trebuchet MS"/>
              </a:rPr>
              <a:t>till </a:t>
            </a:r>
            <a:r>
              <a:rPr sz="2400" i="1" spc="-220" dirty="0">
                <a:solidFill>
                  <a:srgbClr val="403052"/>
                </a:solidFill>
                <a:latin typeface="Trebuchet MS"/>
                <a:cs typeface="Trebuchet MS"/>
              </a:rPr>
              <a:t>she </a:t>
            </a:r>
            <a:r>
              <a:rPr sz="2400" i="1" spc="-215" dirty="0">
                <a:solidFill>
                  <a:srgbClr val="403052"/>
                </a:solidFill>
                <a:latin typeface="Trebuchet MS"/>
                <a:cs typeface="Trebuchet MS"/>
              </a:rPr>
              <a:t>shook </a:t>
            </a:r>
            <a:r>
              <a:rPr sz="2400" i="1" spc="-285" dirty="0">
                <a:solidFill>
                  <a:srgbClr val="403052"/>
                </a:solidFill>
                <a:latin typeface="Trebuchet MS"/>
                <a:cs typeface="Trebuchet MS"/>
              </a:rPr>
              <a:t>the  </a:t>
            </a:r>
            <a:r>
              <a:rPr sz="2400" i="1" spc="-275" dirty="0">
                <a:solidFill>
                  <a:srgbClr val="403052"/>
                </a:solidFill>
                <a:latin typeface="Trebuchet MS"/>
                <a:cs typeface="Trebuchet MS"/>
              </a:rPr>
              <a:t>house,</a:t>
            </a:r>
            <a:endParaRPr sz="2400">
              <a:latin typeface="Trebuchet MS"/>
              <a:cs typeface="Trebuchet MS"/>
            </a:endParaRPr>
          </a:p>
          <a:p>
            <a:pPr marL="434975" marR="356870" algn="ctr">
              <a:lnSpc>
                <a:spcPct val="100000"/>
              </a:lnSpc>
            </a:pPr>
            <a:r>
              <a:rPr sz="2400" i="1" spc="-200" dirty="0">
                <a:solidFill>
                  <a:srgbClr val="403052"/>
                </a:solidFill>
                <a:latin typeface="Trebuchet MS"/>
                <a:cs typeface="Trebuchet MS"/>
              </a:rPr>
              <a:t>And </a:t>
            </a:r>
            <a:r>
              <a:rPr sz="2400" i="1" spc="-170" dirty="0">
                <a:solidFill>
                  <a:srgbClr val="403052"/>
                </a:solidFill>
                <a:latin typeface="Trebuchet MS"/>
                <a:cs typeface="Trebuchet MS"/>
              </a:rPr>
              <a:t>Blink </a:t>
            </a:r>
            <a:r>
              <a:rPr sz="2400" i="1" spc="-155" dirty="0">
                <a:solidFill>
                  <a:srgbClr val="403052"/>
                </a:solidFill>
                <a:latin typeface="Trebuchet MS"/>
                <a:cs typeface="Trebuchet MS"/>
              </a:rPr>
              <a:t>said </a:t>
            </a:r>
            <a:r>
              <a:rPr sz="2400" i="1" spc="-265" dirty="0">
                <a:solidFill>
                  <a:srgbClr val="403052"/>
                </a:solidFill>
                <a:latin typeface="Trebuchet MS"/>
                <a:cs typeface="Trebuchet MS"/>
              </a:rPr>
              <a:t>Week!, </a:t>
            </a:r>
            <a:r>
              <a:rPr sz="2400" i="1" spc="-210" dirty="0">
                <a:solidFill>
                  <a:srgbClr val="403052"/>
                </a:solidFill>
                <a:latin typeface="Trebuchet MS"/>
                <a:cs typeface="Trebuchet MS"/>
              </a:rPr>
              <a:t>which </a:t>
            </a:r>
            <a:r>
              <a:rPr sz="2400" i="1" spc="-140" dirty="0">
                <a:solidFill>
                  <a:srgbClr val="403052"/>
                </a:solidFill>
                <a:latin typeface="Trebuchet MS"/>
                <a:cs typeface="Trebuchet MS"/>
              </a:rPr>
              <a:t>is  </a:t>
            </a:r>
            <a:r>
              <a:rPr sz="2400" i="1" spc="-175" dirty="0">
                <a:solidFill>
                  <a:srgbClr val="403052"/>
                </a:solidFill>
                <a:latin typeface="Trebuchet MS"/>
                <a:cs typeface="Trebuchet MS"/>
              </a:rPr>
              <a:t>giggling </a:t>
            </a:r>
            <a:r>
              <a:rPr sz="2400" i="1" spc="-270" dirty="0">
                <a:solidFill>
                  <a:srgbClr val="403052"/>
                </a:solidFill>
                <a:latin typeface="Trebuchet MS"/>
                <a:cs typeface="Trebuchet MS"/>
              </a:rPr>
              <a:t>for </a:t>
            </a:r>
            <a:r>
              <a:rPr sz="2400" i="1" spc="-114" dirty="0">
                <a:solidFill>
                  <a:srgbClr val="403052"/>
                </a:solidFill>
                <a:latin typeface="Trebuchet MS"/>
                <a:cs typeface="Trebuchet MS"/>
              </a:rPr>
              <a:t>a</a:t>
            </a:r>
            <a:r>
              <a:rPr sz="2400" i="1" spc="-160" dirty="0">
                <a:solidFill>
                  <a:srgbClr val="403052"/>
                </a:solidFill>
                <a:latin typeface="Trebuchet MS"/>
                <a:cs typeface="Trebuchet MS"/>
              </a:rPr>
              <a:t> </a:t>
            </a:r>
            <a:r>
              <a:rPr sz="2400" i="1" spc="-285" dirty="0">
                <a:solidFill>
                  <a:srgbClr val="403052"/>
                </a:solidFill>
                <a:latin typeface="Trebuchet MS"/>
                <a:cs typeface="Trebuchet MS"/>
              </a:rPr>
              <a:t>mouse,</a:t>
            </a:r>
            <a:endParaRPr sz="2400">
              <a:latin typeface="Trebuchet MS"/>
              <a:cs typeface="Trebuchet MS"/>
            </a:endParaRPr>
          </a:p>
          <a:p>
            <a:pPr marL="12700" marR="5080" algn="ctr">
              <a:lnSpc>
                <a:spcPct val="100000"/>
              </a:lnSpc>
            </a:pPr>
            <a:r>
              <a:rPr sz="2400" i="1" spc="-105" dirty="0">
                <a:solidFill>
                  <a:srgbClr val="403052"/>
                </a:solidFill>
                <a:latin typeface="Trebuchet MS"/>
                <a:cs typeface="Trebuchet MS"/>
              </a:rPr>
              <a:t>Ink </a:t>
            </a:r>
            <a:r>
              <a:rPr sz="2400" i="1" spc="-180" dirty="0">
                <a:solidFill>
                  <a:srgbClr val="403052"/>
                </a:solidFill>
                <a:latin typeface="Trebuchet MS"/>
                <a:cs typeface="Trebuchet MS"/>
              </a:rPr>
              <a:t>and </a:t>
            </a:r>
            <a:r>
              <a:rPr sz="2400" i="1" spc="-229" dirty="0">
                <a:solidFill>
                  <a:srgbClr val="403052"/>
                </a:solidFill>
                <a:latin typeface="Trebuchet MS"/>
                <a:cs typeface="Trebuchet MS"/>
              </a:rPr>
              <a:t>Mustard </a:t>
            </a:r>
            <a:r>
              <a:rPr sz="2400" i="1" spc="-250" dirty="0">
                <a:solidFill>
                  <a:srgbClr val="403052"/>
                </a:solidFill>
                <a:latin typeface="Trebuchet MS"/>
                <a:cs typeface="Trebuchet MS"/>
              </a:rPr>
              <a:t>rudely </a:t>
            </a:r>
            <a:r>
              <a:rPr sz="2400" i="1" spc="-200" dirty="0">
                <a:solidFill>
                  <a:srgbClr val="403052"/>
                </a:solidFill>
                <a:latin typeface="Trebuchet MS"/>
                <a:cs typeface="Trebuchet MS"/>
              </a:rPr>
              <a:t>asked </a:t>
            </a:r>
            <a:r>
              <a:rPr sz="2400" i="1" spc="-160" dirty="0">
                <a:solidFill>
                  <a:srgbClr val="403052"/>
                </a:solidFill>
                <a:latin typeface="Trebuchet MS"/>
                <a:cs typeface="Trebuchet MS"/>
              </a:rPr>
              <a:t>his </a:t>
            </a:r>
            <a:r>
              <a:rPr sz="2400" i="1" spc="-275" dirty="0">
                <a:solidFill>
                  <a:srgbClr val="403052"/>
                </a:solidFill>
                <a:latin typeface="Trebuchet MS"/>
                <a:cs typeface="Trebuchet MS"/>
              </a:rPr>
              <a:t>age,  </a:t>
            </a:r>
            <a:r>
              <a:rPr sz="2400" i="1" spc="-250" dirty="0">
                <a:solidFill>
                  <a:srgbClr val="403052"/>
                </a:solidFill>
                <a:latin typeface="Trebuchet MS"/>
                <a:cs typeface="Trebuchet MS"/>
              </a:rPr>
              <a:t>When </a:t>
            </a:r>
            <a:r>
              <a:rPr sz="2400" i="1" spc="-235" dirty="0">
                <a:solidFill>
                  <a:srgbClr val="403052"/>
                </a:solidFill>
                <a:latin typeface="Trebuchet MS"/>
                <a:cs typeface="Trebuchet MS"/>
              </a:rPr>
              <a:t>Custard </a:t>
            </a:r>
            <a:r>
              <a:rPr sz="2400" i="1" spc="-270" dirty="0">
                <a:solidFill>
                  <a:srgbClr val="403052"/>
                </a:solidFill>
                <a:latin typeface="Trebuchet MS"/>
                <a:cs typeface="Trebuchet MS"/>
              </a:rPr>
              <a:t>cried for </a:t>
            </a:r>
            <a:r>
              <a:rPr sz="2400" i="1" spc="-114" dirty="0">
                <a:solidFill>
                  <a:srgbClr val="403052"/>
                </a:solidFill>
                <a:latin typeface="Trebuchet MS"/>
                <a:cs typeface="Trebuchet MS"/>
              </a:rPr>
              <a:t>a </a:t>
            </a:r>
            <a:r>
              <a:rPr sz="2400" i="1" spc="-254" dirty="0">
                <a:solidFill>
                  <a:srgbClr val="403052"/>
                </a:solidFill>
                <a:latin typeface="Trebuchet MS"/>
                <a:cs typeface="Trebuchet MS"/>
              </a:rPr>
              <a:t>nice </a:t>
            </a:r>
            <a:r>
              <a:rPr sz="2400" i="1" spc="-220" dirty="0">
                <a:solidFill>
                  <a:srgbClr val="403052"/>
                </a:solidFill>
                <a:latin typeface="Trebuchet MS"/>
                <a:cs typeface="Trebuchet MS"/>
              </a:rPr>
              <a:t>safe  </a:t>
            </a:r>
            <a:r>
              <a:rPr sz="2400" i="1" spc="-280" dirty="0">
                <a:solidFill>
                  <a:srgbClr val="403052"/>
                </a:solidFill>
                <a:latin typeface="Trebuchet MS"/>
                <a:cs typeface="Trebuchet MS"/>
              </a:rPr>
              <a:t>cage.</a:t>
            </a:r>
            <a:endParaRPr sz="2400">
              <a:latin typeface="Trebuchet MS"/>
              <a:cs typeface="Trebuchet MS"/>
            </a:endParaRPr>
          </a:p>
        </p:txBody>
      </p:sp>
      <p:sp>
        <p:nvSpPr>
          <p:cNvPr id="8" name="object 8"/>
          <p:cNvSpPr/>
          <p:nvPr/>
        </p:nvSpPr>
        <p:spPr>
          <a:xfrm>
            <a:off x="4819650" y="323850"/>
            <a:ext cx="4152900" cy="4572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050" y="3295650"/>
            <a:ext cx="4467225" cy="356234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dia-temporary.preziusercontent.com/frames-public/8/1/a/b/d/efd14f246b39ef83fb75099387a1200.png"/>
          <p:cNvPicPr>
            <a:picLocks noChangeAspect="1" noChangeArrowheads="1"/>
          </p:cNvPicPr>
          <p:nvPr/>
        </p:nvPicPr>
        <p:blipFill>
          <a:blip r:embed="rId2"/>
          <a:srcRect l="67469" r="7000" b="63492"/>
          <a:stretch>
            <a:fillRect/>
          </a:stretch>
        </p:blipFill>
        <p:spPr bwMode="auto">
          <a:xfrm>
            <a:off x="0" y="0"/>
            <a:ext cx="2971800" cy="1752600"/>
          </a:xfrm>
          <a:prstGeom prst="rect">
            <a:avLst/>
          </a:prstGeom>
          <a:noFill/>
        </p:spPr>
      </p:pic>
      <p:pic>
        <p:nvPicPr>
          <p:cNvPr id="3" name="Picture 2" descr="https://media-temporary.preziusercontent.com/frames-public/8/1/a/b/d/efd14f246b39ef83fb75099387a1200.png"/>
          <p:cNvPicPr>
            <a:picLocks noChangeAspect="1" noChangeArrowheads="1"/>
          </p:cNvPicPr>
          <p:nvPr/>
        </p:nvPicPr>
        <p:blipFill>
          <a:blip r:embed="rId2"/>
          <a:srcRect l="72219" t="36508" r="7000" b="33333"/>
          <a:stretch>
            <a:fillRect/>
          </a:stretch>
        </p:blipFill>
        <p:spPr bwMode="auto">
          <a:xfrm>
            <a:off x="0" y="2590800"/>
            <a:ext cx="2667000" cy="1447800"/>
          </a:xfrm>
          <a:prstGeom prst="rect">
            <a:avLst/>
          </a:prstGeom>
          <a:noFill/>
        </p:spPr>
      </p:pic>
      <p:pic>
        <p:nvPicPr>
          <p:cNvPr id="4" name="Picture 2" descr="https://media-temporary.preziusercontent.com/frames-public/8/1/a/b/d/efd14f246b39ef83fb75099387a1200.png"/>
          <p:cNvPicPr>
            <a:picLocks noChangeAspect="1" noChangeArrowheads="1"/>
          </p:cNvPicPr>
          <p:nvPr/>
        </p:nvPicPr>
        <p:blipFill>
          <a:blip r:embed="rId2"/>
          <a:srcRect l="67469" t="64860" r="14984"/>
          <a:stretch>
            <a:fillRect/>
          </a:stretch>
        </p:blipFill>
        <p:spPr bwMode="auto">
          <a:xfrm>
            <a:off x="0" y="4876800"/>
            <a:ext cx="2252004" cy="1981200"/>
          </a:xfrm>
          <a:prstGeom prst="rect">
            <a:avLst/>
          </a:prstGeom>
          <a:noFill/>
        </p:spPr>
      </p:pic>
      <p:sp>
        <p:nvSpPr>
          <p:cNvPr id="5" name="Rectangle 4"/>
          <p:cNvSpPr/>
          <p:nvPr/>
        </p:nvSpPr>
        <p:spPr>
          <a:xfrm>
            <a:off x="2438400" y="152400"/>
            <a:ext cx="6705600" cy="2862322"/>
          </a:xfrm>
          <a:prstGeom prst="rect">
            <a:avLst/>
          </a:prstGeom>
        </p:spPr>
        <p:txBody>
          <a:bodyPr wrap="square">
            <a:spAutoFit/>
          </a:bodyPr>
          <a:lstStyle/>
          <a:p>
            <a:r>
              <a:rPr lang="en-US" dirty="0" smtClean="0"/>
              <a:t>Belinda used to stroke the dragon in a very cruel way. Ink, blink and mustard made fun of him by comparing him to a knight named Percival who was thought to be brave but ran away due to lack of courage. They used to tease the dragon while sitting in their little red wagon</a:t>
            </a:r>
            <a:r>
              <a:rPr lang="en-US" dirty="0" smtClean="0"/>
              <a:t>.</a:t>
            </a:r>
          </a:p>
          <a:p>
            <a:r>
              <a:rPr lang="en-US" dirty="0" smtClean="0"/>
              <a:t>The poet says that Belinda used to laugh so loudly that her voice echoed in the house. Blink, the mouse used to laugh and make a sound of </a:t>
            </a:r>
            <a:r>
              <a:rPr lang="en-US" dirty="0" err="1" smtClean="0"/>
              <a:t>weeck</a:t>
            </a:r>
            <a:r>
              <a:rPr lang="en-US" dirty="0" smtClean="0"/>
              <a:t>. On the other hand, ink and mustard would tease him by asking the dragon his age whenever he used to demand for a nice safe cage.</a:t>
            </a:r>
            <a:endParaRPr lang="en-US" dirty="0"/>
          </a:p>
        </p:txBody>
      </p:sp>
      <p:sp>
        <p:nvSpPr>
          <p:cNvPr id="6" name="Rectangle 5"/>
          <p:cNvSpPr/>
          <p:nvPr/>
        </p:nvSpPr>
        <p:spPr>
          <a:xfrm>
            <a:off x="2590800" y="3048000"/>
            <a:ext cx="6553200" cy="1477328"/>
          </a:xfrm>
          <a:prstGeom prst="rect">
            <a:avLst/>
          </a:prstGeom>
        </p:spPr>
        <p:txBody>
          <a:bodyPr wrap="square">
            <a:spAutoFit/>
          </a:bodyPr>
          <a:lstStyle/>
          <a:p>
            <a:r>
              <a:rPr lang="en-US" dirty="0" smtClean="0"/>
              <a:t>Allusion: reference to any person or place (Percival)</a:t>
            </a:r>
            <a:br>
              <a:rPr lang="en-US" dirty="0" smtClean="0"/>
            </a:br>
            <a:r>
              <a:rPr lang="en-US" dirty="0" smtClean="0"/>
              <a:t>Personification: Ink, Blink and Mustard, they rudely called him </a:t>
            </a:r>
            <a:r>
              <a:rPr lang="en-US" dirty="0" smtClean="0"/>
              <a:t>Percival</a:t>
            </a:r>
          </a:p>
          <a:p>
            <a:r>
              <a:rPr lang="en-US" dirty="0" smtClean="0"/>
              <a:t>Onomatopoeia:  usage of sound words to create a dramatic effect (giggled, </a:t>
            </a:r>
            <a:r>
              <a:rPr lang="en-US" dirty="0" err="1" smtClean="0"/>
              <a:t>weeck</a:t>
            </a:r>
            <a:r>
              <a:rPr lang="en-US" dirty="0" smtClean="0"/>
              <a:t>)</a:t>
            </a:r>
            <a:endParaRPr lang="en-US" dirty="0"/>
          </a:p>
        </p:txBody>
      </p:sp>
      <p:sp>
        <p:nvSpPr>
          <p:cNvPr id="7" name="Rectangle 6"/>
          <p:cNvSpPr/>
          <p:nvPr/>
        </p:nvSpPr>
        <p:spPr>
          <a:xfrm>
            <a:off x="2590800" y="5181600"/>
            <a:ext cx="6553200" cy="923330"/>
          </a:xfrm>
          <a:prstGeom prst="rect">
            <a:avLst/>
          </a:prstGeom>
        </p:spPr>
        <p:txBody>
          <a:bodyPr wrap="square">
            <a:spAutoFit/>
          </a:bodyPr>
          <a:lstStyle/>
          <a:p>
            <a:r>
              <a:rPr lang="en-US" dirty="0" smtClean="0"/>
              <a:t> </a:t>
            </a:r>
            <a:r>
              <a:rPr lang="en-US" dirty="0" err="1" smtClean="0"/>
              <a:t>aabb</a:t>
            </a:r>
            <a:r>
              <a:rPr lang="en-US" dirty="0" smtClean="0"/>
              <a:t> (unmerciful-Percival, wagon-dragon</a:t>
            </a:r>
            <a:r>
              <a:rPr lang="en-US" dirty="0" smtClean="0"/>
              <a:t>)</a:t>
            </a:r>
          </a:p>
          <a:p>
            <a:r>
              <a:rPr lang="en-US" dirty="0" err="1" smtClean="0"/>
              <a:t>aabb</a:t>
            </a:r>
            <a:r>
              <a:rPr lang="en-US" dirty="0" smtClean="0"/>
              <a:t> (house-mouse, rage-cage)</a:t>
            </a:r>
            <a:endParaRPr lang="en-US" dirty="0" smtClean="0"/>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1980</Words>
  <Application>Microsoft Office PowerPoint</Application>
  <PresentationFormat>On-screen Show (4:3)</PresentationFormat>
  <Paragraphs>119</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Slide 2</vt:lpstr>
      <vt:lpstr>Slide 3</vt:lpstr>
      <vt:lpstr>Slide 4</vt:lpstr>
      <vt:lpstr>Slide 5</vt:lpstr>
      <vt:lpstr>Slide 6</vt:lpstr>
      <vt:lpstr>Slide 7</vt:lpstr>
      <vt:lpstr>Slide 8</vt:lpstr>
      <vt:lpstr>Slide 9</vt:lpstr>
      <vt:lpstr>Giggled : laugh  Weeck :  laughing sound</vt:lpstr>
      <vt:lpstr>Slide 11</vt:lpstr>
      <vt:lpstr>Slide 12</vt:lpstr>
      <vt:lpstr>Slide 13</vt:lpstr>
      <vt:lpstr>Belinda paled, and she cried,  Help! Help!</vt:lpstr>
      <vt:lpstr>Slide 15</vt:lpstr>
      <vt:lpstr>Slide 16</vt:lpstr>
      <vt:lpstr>Slide 17</vt:lpstr>
      <vt:lpstr>Slide 18</vt:lpstr>
      <vt:lpstr>Slide 19</vt:lpstr>
      <vt:lpstr>Slide 20</vt:lpstr>
      <vt:lpstr>Slide 21</vt:lpstr>
      <vt:lpstr>Slide 22</vt:lpstr>
      <vt:lpstr>Slide 23</vt:lpstr>
      <vt:lpstr>Slide 24</vt:lpstr>
      <vt:lpstr>Flustered : got  nervous</vt:lpstr>
      <vt:lpstr>Belinda still lives in her little white  house, With her little black kitten and her  little gray mouse,</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27</cp:revision>
  <dcterms:created xsi:type="dcterms:W3CDTF">2006-08-16T00:00:00Z</dcterms:created>
  <dcterms:modified xsi:type="dcterms:W3CDTF">2020-10-28T18:19:43Z</dcterms:modified>
</cp:coreProperties>
</file>